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278" r:id="rId3"/>
    <p:sldId id="274" r:id="rId4"/>
    <p:sldId id="277" r:id="rId5"/>
    <p:sldId id="257" r:id="rId6"/>
    <p:sldId id="282" r:id="rId7"/>
    <p:sldId id="258" r:id="rId8"/>
    <p:sldId id="260" r:id="rId9"/>
    <p:sldId id="276" r:id="rId10"/>
    <p:sldId id="261" r:id="rId11"/>
    <p:sldId id="263" r:id="rId12"/>
    <p:sldId id="264" r:id="rId13"/>
    <p:sldId id="265" r:id="rId14"/>
    <p:sldId id="280" r:id="rId15"/>
    <p:sldId id="281" r:id="rId16"/>
    <p:sldId id="262" r:id="rId17"/>
    <p:sldId id="273" r:id="rId18"/>
    <p:sldId id="271" r:id="rId19"/>
    <p:sldId id="279" r:id="rId20"/>
    <p:sldId id="27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74" autoAdjust="0"/>
  </p:normalViewPr>
  <p:slideViewPr>
    <p:cSldViewPr snapToGrid="0">
      <p:cViewPr varScale="1">
        <p:scale>
          <a:sx n="68" d="100"/>
          <a:sy n="68" d="100"/>
        </p:scale>
        <p:origin x="75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30BE9-F99A-4160-9EDD-008293C1A20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D07B2-3E25-4F4D-8CDA-68F386D09B25}">
      <dgm:prSet/>
      <dgm:spPr/>
      <dgm:t>
        <a:bodyPr/>
        <a:lstStyle/>
        <a:p>
          <a:r>
            <a:rPr lang="en-US" b="0" i="0" dirty="0"/>
            <a:t>cycle time change     -4.67%</a:t>
          </a:r>
          <a:endParaRPr lang="en-US" dirty="0"/>
        </a:p>
      </dgm:t>
    </dgm:pt>
    <dgm:pt modelId="{315E2A0E-977E-4DC0-B22A-21CB77EF1725}" type="parTrans" cxnId="{671F3231-90D3-4D16-AB95-104DE8679AA2}">
      <dgm:prSet/>
      <dgm:spPr/>
      <dgm:t>
        <a:bodyPr/>
        <a:lstStyle/>
        <a:p>
          <a:endParaRPr lang="en-US"/>
        </a:p>
      </dgm:t>
    </dgm:pt>
    <dgm:pt modelId="{9CD4477A-D16E-4EE7-B8A4-9FA9619A9C04}" type="sibTrans" cxnId="{671F3231-90D3-4D16-AB95-104DE8679AA2}">
      <dgm:prSet/>
      <dgm:spPr/>
      <dgm:t>
        <a:bodyPr/>
        <a:lstStyle/>
        <a:p>
          <a:endParaRPr lang="en-US"/>
        </a:p>
      </dgm:t>
    </dgm:pt>
    <dgm:pt modelId="{72DD234F-66F3-4B1C-B379-7D5D7204646F}">
      <dgm:prSet/>
      <dgm:spPr/>
      <dgm:t>
        <a:bodyPr/>
        <a:lstStyle/>
        <a:p>
          <a:r>
            <a:rPr lang="en-US" b="0" i="0"/>
            <a:t>Throughput change 73.82%</a:t>
          </a:r>
          <a:endParaRPr lang="en-US"/>
        </a:p>
      </dgm:t>
    </dgm:pt>
    <dgm:pt modelId="{08D8C121-EC8B-42F3-AC55-E930C0024B90}" type="parTrans" cxnId="{B771B33C-5C34-4E54-BA34-F3E0A3ED6C1A}">
      <dgm:prSet/>
      <dgm:spPr/>
      <dgm:t>
        <a:bodyPr/>
        <a:lstStyle/>
        <a:p>
          <a:endParaRPr lang="en-US"/>
        </a:p>
      </dgm:t>
    </dgm:pt>
    <dgm:pt modelId="{0CB57178-AE34-4DF9-9068-63512C98D837}" type="sibTrans" cxnId="{B771B33C-5C34-4E54-BA34-F3E0A3ED6C1A}">
      <dgm:prSet/>
      <dgm:spPr/>
      <dgm:t>
        <a:bodyPr/>
        <a:lstStyle/>
        <a:p>
          <a:endParaRPr lang="en-US"/>
        </a:p>
      </dgm:t>
    </dgm:pt>
    <dgm:pt modelId="{1186073E-FB8C-474A-8DB6-2DE6CFF2F2FE}">
      <dgm:prSet/>
      <dgm:spPr/>
      <dgm:t>
        <a:bodyPr/>
        <a:lstStyle/>
        <a:p>
          <a:r>
            <a:rPr lang="en-US" b="0" i="0"/>
            <a:t>WIP Change 64.84%</a:t>
          </a:r>
          <a:endParaRPr lang="en-US"/>
        </a:p>
      </dgm:t>
    </dgm:pt>
    <dgm:pt modelId="{09CA1D84-A8ED-4DA7-98A8-9DA3F95A08C3}" type="parTrans" cxnId="{92B0C41F-7CD2-4F4F-80CC-D7AAB7372F6F}">
      <dgm:prSet/>
      <dgm:spPr/>
      <dgm:t>
        <a:bodyPr/>
        <a:lstStyle/>
        <a:p>
          <a:endParaRPr lang="en-US"/>
        </a:p>
      </dgm:t>
    </dgm:pt>
    <dgm:pt modelId="{02DE3DC3-C4AB-411C-91E1-6F0AD57EBE9E}" type="sibTrans" cxnId="{92B0C41F-7CD2-4F4F-80CC-D7AAB7372F6F}">
      <dgm:prSet/>
      <dgm:spPr/>
      <dgm:t>
        <a:bodyPr/>
        <a:lstStyle/>
        <a:p>
          <a:endParaRPr lang="en-US"/>
        </a:p>
      </dgm:t>
    </dgm:pt>
    <dgm:pt modelId="{6E73CCC9-408F-4DB1-8855-3317A7D9B8D9}" type="pres">
      <dgm:prSet presAssocID="{44B30BE9-F99A-4160-9EDD-008293C1A200}" presName="Name0" presStyleCnt="0">
        <dgm:presLayoutVars>
          <dgm:dir/>
          <dgm:resizeHandles val="exact"/>
        </dgm:presLayoutVars>
      </dgm:prSet>
      <dgm:spPr/>
    </dgm:pt>
    <dgm:pt modelId="{8301AD0E-C551-436F-BF82-D7A939507387}" type="pres">
      <dgm:prSet presAssocID="{4CBD07B2-3E25-4F4D-8CDA-68F386D09B25}" presName="node" presStyleLbl="node1" presStyleIdx="0" presStyleCnt="3">
        <dgm:presLayoutVars>
          <dgm:bulletEnabled val="1"/>
        </dgm:presLayoutVars>
      </dgm:prSet>
      <dgm:spPr/>
    </dgm:pt>
    <dgm:pt modelId="{547A6572-6E1E-40D3-8139-A77454B333C7}" type="pres">
      <dgm:prSet presAssocID="{9CD4477A-D16E-4EE7-B8A4-9FA9619A9C04}" presName="sibTrans" presStyleCnt="0"/>
      <dgm:spPr/>
    </dgm:pt>
    <dgm:pt modelId="{DB25828C-D1B2-4A57-9805-AE56375EC74E}" type="pres">
      <dgm:prSet presAssocID="{72DD234F-66F3-4B1C-B379-7D5D7204646F}" presName="node" presStyleLbl="node1" presStyleIdx="1" presStyleCnt="3">
        <dgm:presLayoutVars>
          <dgm:bulletEnabled val="1"/>
        </dgm:presLayoutVars>
      </dgm:prSet>
      <dgm:spPr/>
    </dgm:pt>
    <dgm:pt modelId="{E5426ED1-C595-48AA-AB28-DAE7173895A6}" type="pres">
      <dgm:prSet presAssocID="{0CB57178-AE34-4DF9-9068-63512C98D837}" presName="sibTrans" presStyleCnt="0"/>
      <dgm:spPr/>
    </dgm:pt>
    <dgm:pt modelId="{1067253F-0698-4879-82CC-386751A6F5EE}" type="pres">
      <dgm:prSet presAssocID="{1186073E-FB8C-474A-8DB6-2DE6CFF2F2FE}" presName="node" presStyleLbl="node1" presStyleIdx="2" presStyleCnt="3">
        <dgm:presLayoutVars>
          <dgm:bulletEnabled val="1"/>
        </dgm:presLayoutVars>
      </dgm:prSet>
      <dgm:spPr/>
    </dgm:pt>
  </dgm:ptLst>
  <dgm:cxnLst>
    <dgm:cxn modelId="{99ACCF21-EC85-4C1F-9F65-1EAB46AB288A}" type="presOf" srcId="{1186073E-FB8C-474A-8DB6-2DE6CFF2F2FE}" destId="{1067253F-0698-4879-82CC-386751A6F5EE}" srcOrd="0" destOrd="0" presId="urn:microsoft.com/office/officeart/2005/8/layout/hList6"/>
    <dgm:cxn modelId="{42A5CBFD-667B-4C66-953A-D4A0D94700F8}" type="presOf" srcId="{72DD234F-66F3-4B1C-B379-7D5D7204646F}" destId="{DB25828C-D1B2-4A57-9805-AE56375EC74E}" srcOrd="0" destOrd="0" presId="urn:microsoft.com/office/officeart/2005/8/layout/hList6"/>
    <dgm:cxn modelId="{F5542FB7-14F9-48E4-A4CE-31EC9B890799}" type="presOf" srcId="{4CBD07B2-3E25-4F4D-8CDA-68F386D09B25}" destId="{8301AD0E-C551-436F-BF82-D7A939507387}" srcOrd="0" destOrd="0" presId="urn:microsoft.com/office/officeart/2005/8/layout/hList6"/>
    <dgm:cxn modelId="{92B0C41F-7CD2-4F4F-80CC-D7AAB7372F6F}" srcId="{44B30BE9-F99A-4160-9EDD-008293C1A200}" destId="{1186073E-FB8C-474A-8DB6-2DE6CFF2F2FE}" srcOrd="2" destOrd="0" parTransId="{09CA1D84-A8ED-4DA7-98A8-9DA3F95A08C3}" sibTransId="{02DE3DC3-C4AB-411C-91E1-6F0AD57EBE9E}"/>
    <dgm:cxn modelId="{671F3231-90D3-4D16-AB95-104DE8679AA2}" srcId="{44B30BE9-F99A-4160-9EDD-008293C1A200}" destId="{4CBD07B2-3E25-4F4D-8CDA-68F386D09B25}" srcOrd="0" destOrd="0" parTransId="{315E2A0E-977E-4DC0-B22A-21CB77EF1725}" sibTransId="{9CD4477A-D16E-4EE7-B8A4-9FA9619A9C04}"/>
    <dgm:cxn modelId="{B771B33C-5C34-4E54-BA34-F3E0A3ED6C1A}" srcId="{44B30BE9-F99A-4160-9EDD-008293C1A200}" destId="{72DD234F-66F3-4B1C-B379-7D5D7204646F}" srcOrd="1" destOrd="0" parTransId="{08D8C121-EC8B-42F3-AC55-E930C0024B90}" sibTransId="{0CB57178-AE34-4DF9-9068-63512C98D837}"/>
    <dgm:cxn modelId="{1FEF7ED1-4324-4235-8430-82D7525023CD}" type="presOf" srcId="{44B30BE9-F99A-4160-9EDD-008293C1A200}" destId="{6E73CCC9-408F-4DB1-8855-3317A7D9B8D9}" srcOrd="0" destOrd="0" presId="urn:microsoft.com/office/officeart/2005/8/layout/hList6"/>
    <dgm:cxn modelId="{D270C765-E120-4CDF-903D-F543C3036B10}" type="presParOf" srcId="{6E73CCC9-408F-4DB1-8855-3317A7D9B8D9}" destId="{8301AD0E-C551-436F-BF82-D7A939507387}" srcOrd="0" destOrd="0" presId="urn:microsoft.com/office/officeart/2005/8/layout/hList6"/>
    <dgm:cxn modelId="{30A62E3B-172B-4338-A136-8CC11BB3AF42}" type="presParOf" srcId="{6E73CCC9-408F-4DB1-8855-3317A7D9B8D9}" destId="{547A6572-6E1E-40D3-8139-A77454B333C7}" srcOrd="1" destOrd="0" presId="urn:microsoft.com/office/officeart/2005/8/layout/hList6"/>
    <dgm:cxn modelId="{9C663BC4-5411-4840-9D00-1E8BDCB53514}" type="presParOf" srcId="{6E73CCC9-408F-4DB1-8855-3317A7D9B8D9}" destId="{DB25828C-D1B2-4A57-9805-AE56375EC74E}" srcOrd="2" destOrd="0" presId="urn:microsoft.com/office/officeart/2005/8/layout/hList6"/>
    <dgm:cxn modelId="{998915BF-5A09-400E-825F-E45152E6319F}" type="presParOf" srcId="{6E73CCC9-408F-4DB1-8855-3317A7D9B8D9}" destId="{E5426ED1-C595-48AA-AB28-DAE7173895A6}" srcOrd="3" destOrd="0" presId="urn:microsoft.com/office/officeart/2005/8/layout/hList6"/>
    <dgm:cxn modelId="{2CFA2E50-6A9A-4781-ADE8-B5EFFC1637D0}" type="presParOf" srcId="{6E73CCC9-408F-4DB1-8855-3317A7D9B8D9}" destId="{1067253F-0698-4879-82CC-386751A6F5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75D17-3C6B-48D0-9C8F-C011084E33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C6BB5A-A4BA-4546-B245-D22041795A67}">
      <dgm:prSet/>
      <dgm:spPr/>
      <dgm:t>
        <a:bodyPr/>
        <a:lstStyle/>
        <a:p>
          <a:r>
            <a:rPr lang="en-US" b="0" i="0" dirty="0"/>
            <a:t>Approved -21%</a:t>
          </a:r>
          <a:endParaRPr lang="en-US" dirty="0"/>
        </a:p>
      </dgm:t>
    </dgm:pt>
    <dgm:pt modelId="{C85FAA86-E114-41BA-93AA-F278387EAFA8}" type="parTrans" cxnId="{80DA3ECA-41AB-42CC-A855-7EF5B481EC59}">
      <dgm:prSet/>
      <dgm:spPr/>
      <dgm:t>
        <a:bodyPr/>
        <a:lstStyle/>
        <a:p>
          <a:endParaRPr lang="en-US"/>
        </a:p>
      </dgm:t>
    </dgm:pt>
    <dgm:pt modelId="{9A3F9D39-1544-4A54-B2A7-E12C2D339161}" type="sibTrans" cxnId="{80DA3ECA-41AB-42CC-A855-7EF5B481EC59}">
      <dgm:prSet/>
      <dgm:spPr/>
      <dgm:t>
        <a:bodyPr/>
        <a:lstStyle/>
        <a:p>
          <a:endParaRPr lang="en-US"/>
        </a:p>
      </dgm:t>
    </dgm:pt>
    <dgm:pt modelId="{C8EBD4E1-F61F-42D9-9D37-EF92E4677539}">
      <dgm:prSet/>
      <dgm:spPr/>
      <dgm:t>
        <a:bodyPr/>
        <a:lstStyle/>
        <a:p>
          <a:r>
            <a:rPr lang="en-US" b="0" i="0" dirty="0"/>
            <a:t>In Progress 25%</a:t>
          </a:r>
          <a:endParaRPr lang="en-US" dirty="0"/>
        </a:p>
      </dgm:t>
    </dgm:pt>
    <dgm:pt modelId="{63D3BDBD-A1CB-4CBA-8199-7B743BB438D0}" type="parTrans" cxnId="{3993F275-061C-493C-A1CF-A0392C57CA2C}">
      <dgm:prSet/>
      <dgm:spPr/>
      <dgm:t>
        <a:bodyPr/>
        <a:lstStyle/>
        <a:p>
          <a:endParaRPr lang="en-US"/>
        </a:p>
      </dgm:t>
    </dgm:pt>
    <dgm:pt modelId="{42C18802-6549-4E5C-8891-78A9E803C946}" type="sibTrans" cxnId="{3993F275-061C-493C-A1CF-A0392C57CA2C}">
      <dgm:prSet/>
      <dgm:spPr/>
      <dgm:t>
        <a:bodyPr/>
        <a:lstStyle/>
        <a:p>
          <a:endParaRPr lang="en-US"/>
        </a:p>
      </dgm:t>
    </dgm:pt>
    <dgm:pt modelId="{E1B36FCD-520E-41C7-AD6F-83F92DD03F3D}">
      <dgm:prSet/>
      <dgm:spPr/>
      <dgm:t>
        <a:bodyPr/>
        <a:lstStyle/>
        <a:p>
          <a:r>
            <a:rPr lang="en-US" b="0" i="0" dirty="0"/>
            <a:t>Ready for QA Deploy</a:t>
          </a:r>
        </a:p>
        <a:p>
          <a:r>
            <a:rPr lang="en-US" b="0" i="0" dirty="0"/>
            <a:t>-26%</a:t>
          </a:r>
          <a:endParaRPr lang="en-US" dirty="0"/>
        </a:p>
      </dgm:t>
    </dgm:pt>
    <dgm:pt modelId="{F4EB209A-E689-4613-B244-99EFE4F07B92}" type="parTrans" cxnId="{771BF6AC-6BB0-41B9-9170-1E25368FA903}">
      <dgm:prSet/>
      <dgm:spPr/>
      <dgm:t>
        <a:bodyPr/>
        <a:lstStyle/>
        <a:p>
          <a:endParaRPr lang="en-US"/>
        </a:p>
      </dgm:t>
    </dgm:pt>
    <dgm:pt modelId="{55FE3E42-95B1-4906-8A28-9009E3E73D27}" type="sibTrans" cxnId="{771BF6AC-6BB0-41B9-9170-1E25368FA903}">
      <dgm:prSet/>
      <dgm:spPr/>
      <dgm:t>
        <a:bodyPr/>
        <a:lstStyle/>
        <a:p>
          <a:endParaRPr lang="en-US"/>
        </a:p>
      </dgm:t>
    </dgm:pt>
    <dgm:pt modelId="{E7D7B8B9-5EB7-47CC-80DF-A148297D44B4}">
      <dgm:prSet/>
      <dgm:spPr/>
      <dgm:t>
        <a:bodyPr/>
        <a:lstStyle/>
        <a:p>
          <a:r>
            <a:rPr lang="en-US" b="0" i="0" dirty="0"/>
            <a:t>Ready for QA Testing 7%</a:t>
          </a:r>
          <a:endParaRPr lang="en-US" dirty="0"/>
        </a:p>
      </dgm:t>
    </dgm:pt>
    <dgm:pt modelId="{E994BB2B-90E4-41B6-AC7C-B4AC0F660911}" type="parTrans" cxnId="{EF6BC5F3-E8A2-467A-8A6A-DEBA1130402A}">
      <dgm:prSet/>
      <dgm:spPr/>
      <dgm:t>
        <a:bodyPr/>
        <a:lstStyle/>
        <a:p>
          <a:endParaRPr lang="en-US"/>
        </a:p>
      </dgm:t>
    </dgm:pt>
    <dgm:pt modelId="{F7DC0360-39F3-4761-95B3-5BB6A1E87CE2}" type="sibTrans" cxnId="{EF6BC5F3-E8A2-467A-8A6A-DEBA1130402A}">
      <dgm:prSet/>
      <dgm:spPr/>
      <dgm:t>
        <a:bodyPr/>
        <a:lstStyle/>
        <a:p>
          <a:endParaRPr lang="en-US"/>
        </a:p>
      </dgm:t>
    </dgm:pt>
    <dgm:pt modelId="{0A8B9CDC-CD0A-473D-8677-B72BAD70870A}">
      <dgm:prSet/>
      <dgm:spPr/>
      <dgm:t>
        <a:bodyPr/>
        <a:lstStyle/>
        <a:p>
          <a:r>
            <a:rPr lang="en-US" b="0" i="0" dirty="0"/>
            <a:t>QA in Progress   6%</a:t>
          </a:r>
          <a:endParaRPr lang="en-US" dirty="0"/>
        </a:p>
      </dgm:t>
    </dgm:pt>
    <dgm:pt modelId="{E1A7984D-24DB-43DA-9930-1CCDF61B7E67}" type="parTrans" cxnId="{46BB432B-CE5C-41B1-BFC5-6DE7AA0533B4}">
      <dgm:prSet/>
      <dgm:spPr/>
      <dgm:t>
        <a:bodyPr/>
        <a:lstStyle/>
        <a:p>
          <a:endParaRPr lang="en-US"/>
        </a:p>
      </dgm:t>
    </dgm:pt>
    <dgm:pt modelId="{80224BB6-326B-491C-A483-6C7FCA321BE8}" type="sibTrans" cxnId="{46BB432B-CE5C-41B1-BFC5-6DE7AA0533B4}">
      <dgm:prSet/>
      <dgm:spPr/>
      <dgm:t>
        <a:bodyPr/>
        <a:lstStyle/>
        <a:p>
          <a:endParaRPr lang="en-US"/>
        </a:p>
      </dgm:t>
    </dgm:pt>
    <dgm:pt modelId="{27B4B51D-96E3-4F70-A706-A748122C2B84}" type="pres">
      <dgm:prSet presAssocID="{1C275D17-3C6B-48D0-9C8F-C011084E339C}" presName="CompostProcess" presStyleCnt="0">
        <dgm:presLayoutVars>
          <dgm:dir/>
          <dgm:resizeHandles val="exact"/>
        </dgm:presLayoutVars>
      </dgm:prSet>
      <dgm:spPr/>
    </dgm:pt>
    <dgm:pt modelId="{7B29411C-725E-4515-9571-2C2EDF64688E}" type="pres">
      <dgm:prSet presAssocID="{1C275D17-3C6B-48D0-9C8F-C011084E339C}" presName="arrow" presStyleLbl="bgShp" presStyleIdx="0" presStyleCnt="1" custLinFactNeighborY="1156"/>
      <dgm:spPr/>
    </dgm:pt>
    <dgm:pt modelId="{2102B4D9-6BD4-48DA-A643-1E3231A372A3}" type="pres">
      <dgm:prSet presAssocID="{1C275D17-3C6B-48D0-9C8F-C011084E339C}" presName="linearProcess" presStyleCnt="0"/>
      <dgm:spPr/>
    </dgm:pt>
    <dgm:pt modelId="{675175E6-EA6C-47BB-85BE-78CF4D2F80BA}" type="pres">
      <dgm:prSet presAssocID="{DEC6BB5A-A4BA-4546-B245-D22041795A67}" presName="textNode" presStyleLbl="node1" presStyleIdx="0" presStyleCnt="5">
        <dgm:presLayoutVars>
          <dgm:bulletEnabled val="1"/>
        </dgm:presLayoutVars>
      </dgm:prSet>
      <dgm:spPr/>
    </dgm:pt>
    <dgm:pt modelId="{24B0E122-1F33-4873-B1CE-71A3E5EADEC5}" type="pres">
      <dgm:prSet presAssocID="{9A3F9D39-1544-4A54-B2A7-E12C2D339161}" presName="sibTrans" presStyleCnt="0"/>
      <dgm:spPr/>
    </dgm:pt>
    <dgm:pt modelId="{89A87B4D-5281-4FAF-AF10-F8F264622A27}" type="pres">
      <dgm:prSet presAssocID="{C8EBD4E1-F61F-42D9-9D37-EF92E4677539}" presName="textNode" presStyleLbl="node1" presStyleIdx="1" presStyleCnt="5">
        <dgm:presLayoutVars>
          <dgm:bulletEnabled val="1"/>
        </dgm:presLayoutVars>
      </dgm:prSet>
      <dgm:spPr/>
    </dgm:pt>
    <dgm:pt modelId="{6A57B092-E591-40A3-B30F-337585C4AC08}" type="pres">
      <dgm:prSet presAssocID="{42C18802-6549-4E5C-8891-78A9E803C946}" presName="sibTrans" presStyleCnt="0"/>
      <dgm:spPr/>
    </dgm:pt>
    <dgm:pt modelId="{833D4966-ADA6-48B4-82F4-8F854E54933F}" type="pres">
      <dgm:prSet presAssocID="{E1B36FCD-520E-41C7-AD6F-83F92DD03F3D}" presName="textNode" presStyleLbl="node1" presStyleIdx="2" presStyleCnt="5">
        <dgm:presLayoutVars>
          <dgm:bulletEnabled val="1"/>
        </dgm:presLayoutVars>
      </dgm:prSet>
      <dgm:spPr/>
    </dgm:pt>
    <dgm:pt modelId="{872B7D1D-3256-43CA-B896-D13BB496A66D}" type="pres">
      <dgm:prSet presAssocID="{55FE3E42-95B1-4906-8A28-9009E3E73D27}" presName="sibTrans" presStyleCnt="0"/>
      <dgm:spPr/>
    </dgm:pt>
    <dgm:pt modelId="{89E6A0C4-6694-4F88-87F1-625B8C328D8B}" type="pres">
      <dgm:prSet presAssocID="{E7D7B8B9-5EB7-47CC-80DF-A148297D44B4}" presName="textNode" presStyleLbl="node1" presStyleIdx="3" presStyleCnt="5">
        <dgm:presLayoutVars>
          <dgm:bulletEnabled val="1"/>
        </dgm:presLayoutVars>
      </dgm:prSet>
      <dgm:spPr/>
    </dgm:pt>
    <dgm:pt modelId="{E6FA62B1-2190-4080-B1EF-4B01825C7A1A}" type="pres">
      <dgm:prSet presAssocID="{F7DC0360-39F3-4761-95B3-5BB6A1E87CE2}" presName="sibTrans" presStyleCnt="0"/>
      <dgm:spPr/>
    </dgm:pt>
    <dgm:pt modelId="{3B321AB5-6077-42AA-9573-18B489156BE4}" type="pres">
      <dgm:prSet presAssocID="{0A8B9CDC-CD0A-473D-8677-B72BAD70870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6BB432B-CE5C-41B1-BFC5-6DE7AA0533B4}" srcId="{1C275D17-3C6B-48D0-9C8F-C011084E339C}" destId="{0A8B9CDC-CD0A-473D-8677-B72BAD70870A}" srcOrd="4" destOrd="0" parTransId="{E1A7984D-24DB-43DA-9930-1CCDF61B7E67}" sibTransId="{80224BB6-326B-491C-A483-6C7FCA321BE8}"/>
    <dgm:cxn modelId="{80DA3ECA-41AB-42CC-A855-7EF5B481EC59}" srcId="{1C275D17-3C6B-48D0-9C8F-C011084E339C}" destId="{DEC6BB5A-A4BA-4546-B245-D22041795A67}" srcOrd="0" destOrd="0" parTransId="{C85FAA86-E114-41BA-93AA-F278387EAFA8}" sibTransId="{9A3F9D39-1544-4A54-B2A7-E12C2D339161}"/>
    <dgm:cxn modelId="{3993F275-061C-493C-A1CF-A0392C57CA2C}" srcId="{1C275D17-3C6B-48D0-9C8F-C011084E339C}" destId="{C8EBD4E1-F61F-42D9-9D37-EF92E4677539}" srcOrd="1" destOrd="0" parTransId="{63D3BDBD-A1CB-4CBA-8199-7B743BB438D0}" sibTransId="{42C18802-6549-4E5C-8891-78A9E803C946}"/>
    <dgm:cxn modelId="{E0360CA4-387B-4E98-934B-4B47F2493B58}" type="presOf" srcId="{DEC6BB5A-A4BA-4546-B245-D22041795A67}" destId="{675175E6-EA6C-47BB-85BE-78CF4D2F80BA}" srcOrd="0" destOrd="0" presId="urn:microsoft.com/office/officeart/2005/8/layout/hProcess9"/>
    <dgm:cxn modelId="{98583F47-61B7-418C-9723-951F77033A8A}" type="presOf" srcId="{0A8B9CDC-CD0A-473D-8677-B72BAD70870A}" destId="{3B321AB5-6077-42AA-9573-18B489156BE4}" srcOrd="0" destOrd="0" presId="urn:microsoft.com/office/officeart/2005/8/layout/hProcess9"/>
    <dgm:cxn modelId="{51AD35B5-C8B5-4592-8550-275A59671D4A}" type="presOf" srcId="{1C275D17-3C6B-48D0-9C8F-C011084E339C}" destId="{27B4B51D-96E3-4F70-A706-A748122C2B84}" srcOrd="0" destOrd="0" presId="urn:microsoft.com/office/officeart/2005/8/layout/hProcess9"/>
    <dgm:cxn modelId="{C84CDEB6-6A91-497D-9B63-54FA214F3FA2}" type="presOf" srcId="{C8EBD4E1-F61F-42D9-9D37-EF92E4677539}" destId="{89A87B4D-5281-4FAF-AF10-F8F264622A27}" srcOrd="0" destOrd="0" presId="urn:microsoft.com/office/officeart/2005/8/layout/hProcess9"/>
    <dgm:cxn modelId="{771BF6AC-6BB0-41B9-9170-1E25368FA903}" srcId="{1C275D17-3C6B-48D0-9C8F-C011084E339C}" destId="{E1B36FCD-520E-41C7-AD6F-83F92DD03F3D}" srcOrd="2" destOrd="0" parTransId="{F4EB209A-E689-4613-B244-99EFE4F07B92}" sibTransId="{55FE3E42-95B1-4906-8A28-9009E3E73D27}"/>
    <dgm:cxn modelId="{952E4397-597E-4439-8522-4D13ED4F330B}" type="presOf" srcId="{E1B36FCD-520E-41C7-AD6F-83F92DD03F3D}" destId="{833D4966-ADA6-48B4-82F4-8F854E54933F}" srcOrd="0" destOrd="0" presId="urn:microsoft.com/office/officeart/2005/8/layout/hProcess9"/>
    <dgm:cxn modelId="{EF6BC5F3-E8A2-467A-8A6A-DEBA1130402A}" srcId="{1C275D17-3C6B-48D0-9C8F-C011084E339C}" destId="{E7D7B8B9-5EB7-47CC-80DF-A148297D44B4}" srcOrd="3" destOrd="0" parTransId="{E994BB2B-90E4-41B6-AC7C-B4AC0F660911}" sibTransId="{F7DC0360-39F3-4761-95B3-5BB6A1E87CE2}"/>
    <dgm:cxn modelId="{7B30701A-277A-4886-A27D-F5662A2AA0A6}" type="presOf" srcId="{E7D7B8B9-5EB7-47CC-80DF-A148297D44B4}" destId="{89E6A0C4-6694-4F88-87F1-625B8C328D8B}" srcOrd="0" destOrd="0" presId="urn:microsoft.com/office/officeart/2005/8/layout/hProcess9"/>
    <dgm:cxn modelId="{ED191796-EEB8-4E7A-AF50-89EAB4E655DB}" type="presParOf" srcId="{27B4B51D-96E3-4F70-A706-A748122C2B84}" destId="{7B29411C-725E-4515-9571-2C2EDF64688E}" srcOrd="0" destOrd="0" presId="urn:microsoft.com/office/officeart/2005/8/layout/hProcess9"/>
    <dgm:cxn modelId="{48ED6DEF-657E-4759-AA00-62552D445884}" type="presParOf" srcId="{27B4B51D-96E3-4F70-A706-A748122C2B84}" destId="{2102B4D9-6BD4-48DA-A643-1E3231A372A3}" srcOrd="1" destOrd="0" presId="urn:microsoft.com/office/officeart/2005/8/layout/hProcess9"/>
    <dgm:cxn modelId="{2A0B940C-4AF7-4CAF-A6A9-BE5B6E94F5F9}" type="presParOf" srcId="{2102B4D9-6BD4-48DA-A643-1E3231A372A3}" destId="{675175E6-EA6C-47BB-85BE-78CF4D2F80BA}" srcOrd="0" destOrd="0" presId="urn:microsoft.com/office/officeart/2005/8/layout/hProcess9"/>
    <dgm:cxn modelId="{7B13785A-266F-496D-8A1B-8359E19204C4}" type="presParOf" srcId="{2102B4D9-6BD4-48DA-A643-1E3231A372A3}" destId="{24B0E122-1F33-4873-B1CE-71A3E5EADEC5}" srcOrd="1" destOrd="0" presId="urn:microsoft.com/office/officeart/2005/8/layout/hProcess9"/>
    <dgm:cxn modelId="{2586D0B9-C184-4F0A-8F83-CE7E983F4E14}" type="presParOf" srcId="{2102B4D9-6BD4-48DA-A643-1E3231A372A3}" destId="{89A87B4D-5281-4FAF-AF10-F8F264622A27}" srcOrd="2" destOrd="0" presId="urn:microsoft.com/office/officeart/2005/8/layout/hProcess9"/>
    <dgm:cxn modelId="{1B5CD4BC-FF56-42A2-9613-50CAE106BBB4}" type="presParOf" srcId="{2102B4D9-6BD4-48DA-A643-1E3231A372A3}" destId="{6A57B092-E591-40A3-B30F-337585C4AC08}" srcOrd="3" destOrd="0" presId="urn:microsoft.com/office/officeart/2005/8/layout/hProcess9"/>
    <dgm:cxn modelId="{30594BBC-99DB-43B5-8862-CDCA22804773}" type="presParOf" srcId="{2102B4D9-6BD4-48DA-A643-1E3231A372A3}" destId="{833D4966-ADA6-48B4-82F4-8F854E54933F}" srcOrd="4" destOrd="0" presId="urn:microsoft.com/office/officeart/2005/8/layout/hProcess9"/>
    <dgm:cxn modelId="{510EA9B9-F180-4811-B7AA-A862EA17A8C9}" type="presParOf" srcId="{2102B4D9-6BD4-48DA-A643-1E3231A372A3}" destId="{872B7D1D-3256-43CA-B896-D13BB496A66D}" srcOrd="5" destOrd="0" presId="urn:microsoft.com/office/officeart/2005/8/layout/hProcess9"/>
    <dgm:cxn modelId="{F54185BB-0E06-4EAD-9B3B-308EB3577D48}" type="presParOf" srcId="{2102B4D9-6BD4-48DA-A643-1E3231A372A3}" destId="{89E6A0C4-6694-4F88-87F1-625B8C328D8B}" srcOrd="6" destOrd="0" presId="urn:microsoft.com/office/officeart/2005/8/layout/hProcess9"/>
    <dgm:cxn modelId="{016291FF-756D-4B08-9C30-0FD47319F1A5}" type="presParOf" srcId="{2102B4D9-6BD4-48DA-A643-1E3231A372A3}" destId="{E6FA62B1-2190-4080-B1EF-4B01825C7A1A}" srcOrd="7" destOrd="0" presId="urn:microsoft.com/office/officeart/2005/8/layout/hProcess9"/>
    <dgm:cxn modelId="{72462950-D4C1-47EB-BC17-47988071AC4F}" type="presParOf" srcId="{2102B4D9-6BD4-48DA-A643-1E3231A372A3}" destId="{3B321AB5-6077-42AA-9573-18B489156BE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C56A9-6BD4-4167-905C-52910EE2827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66C1B8D-96D7-4C57-A72D-3341020B990D}">
      <dgm:prSet/>
      <dgm:spPr/>
      <dgm:t>
        <a:bodyPr/>
        <a:lstStyle/>
        <a:p>
          <a:r>
            <a:rPr lang="en-US" b="1" i="0" dirty="0"/>
            <a:t>Size	Effort	Duration</a:t>
          </a:r>
          <a:endParaRPr lang="en-US" b="1" dirty="0"/>
        </a:p>
      </dgm:t>
    </dgm:pt>
    <dgm:pt modelId="{7CB810BF-0884-40FE-8ED6-5F201E5E17C1}" type="parTrans" cxnId="{6CAF320A-74B3-490C-8AAC-7D957B48D90F}">
      <dgm:prSet/>
      <dgm:spPr/>
      <dgm:t>
        <a:bodyPr/>
        <a:lstStyle/>
        <a:p>
          <a:endParaRPr lang="en-US"/>
        </a:p>
      </dgm:t>
    </dgm:pt>
    <dgm:pt modelId="{37D8B2E6-7E02-487F-9369-DF44B0CDCECC}" type="sibTrans" cxnId="{6CAF320A-74B3-490C-8AAC-7D957B48D90F}">
      <dgm:prSet/>
      <dgm:spPr/>
      <dgm:t>
        <a:bodyPr/>
        <a:lstStyle/>
        <a:p>
          <a:endParaRPr lang="en-US"/>
        </a:p>
      </dgm:t>
    </dgm:pt>
    <dgm:pt modelId="{822EA377-EF07-4C38-81B4-30D837BB622F}">
      <dgm:prSet/>
      <dgm:spPr/>
      <dgm:t>
        <a:bodyPr/>
        <a:lstStyle/>
        <a:p>
          <a:r>
            <a:rPr lang="en-US" b="1" i="0" dirty="0"/>
            <a:t>1	4.74	15.34</a:t>
          </a:r>
          <a:endParaRPr lang="en-US" b="1" dirty="0"/>
        </a:p>
      </dgm:t>
    </dgm:pt>
    <dgm:pt modelId="{53B43A85-5F70-4390-9A81-1FD3DFA6FE9B}" type="parTrans" cxnId="{1DA8CAE0-FE0F-4D52-B71A-D8FFB5B12E9D}">
      <dgm:prSet/>
      <dgm:spPr/>
      <dgm:t>
        <a:bodyPr/>
        <a:lstStyle/>
        <a:p>
          <a:endParaRPr lang="en-US"/>
        </a:p>
      </dgm:t>
    </dgm:pt>
    <dgm:pt modelId="{5D109A0E-C24F-4B58-826C-B837D3D7F7DA}" type="sibTrans" cxnId="{1DA8CAE0-FE0F-4D52-B71A-D8FFB5B12E9D}">
      <dgm:prSet/>
      <dgm:spPr/>
      <dgm:t>
        <a:bodyPr/>
        <a:lstStyle/>
        <a:p>
          <a:endParaRPr lang="en-US"/>
        </a:p>
      </dgm:t>
    </dgm:pt>
    <dgm:pt modelId="{889D224A-A48A-4141-B262-0E39538F68FF}">
      <dgm:prSet/>
      <dgm:spPr/>
      <dgm:t>
        <a:bodyPr/>
        <a:lstStyle/>
        <a:p>
          <a:r>
            <a:rPr lang="en-US" b="1" i="0" dirty="0"/>
            <a:t>2	8.55	24.08</a:t>
          </a:r>
          <a:endParaRPr lang="en-US" b="1" dirty="0"/>
        </a:p>
      </dgm:t>
    </dgm:pt>
    <dgm:pt modelId="{82B1DD68-9DDF-4F81-A849-E29A8911602E}" type="parTrans" cxnId="{F96FF2A5-E6A8-4C54-B4D7-A391EA322D1D}">
      <dgm:prSet/>
      <dgm:spPr/>
      <dgm:t>
        <a:bodyPr/>
        <a:lstStyle/>
        <a:p>
          <a:endParaRPr lang="en-US"/>
        </a:p>
      </dgm:t>
    </dgm:pt>
    <dgm:pt modelId="{2BDCD9DD-C2DC-4BFD-A722-26A68A66CF04}" type="sibTrans" cxnId="{F96FF2A5-E6A8-4C54-B4D7-A391EA322D1D}">
      <dgm:prSet/>
      <dgm:spPr/>
      <dgm:t>
        <a:bodyPr/>
        <a:lstStyle/>
        <a:p>
          <a:endParaRPr lang="en-US"/>
        </a:p>
      </dgm:t>
    </dgm:pt>
    <dgm:pt modelId="{DE3D0CE8-23BF-4B62-BD7A-126B321DFF56}">
      <dgm:prSet/>
      <dgm:spPr/>
      <dgm:t>
        <a:bodyPr/>
        <a:lstStyle/>
        <a:p>
          <a:r>
            <a:rPr lang="en-US" b="1" i="0" dirty="0"/>
            <a:t>3	11.91	32.54</a:t>
          </a:r>
          <a:endParaRPr lang="en-US" b="1" dirty="0"/>
        </a:p>
      </dgm:t>
    </dgm:pt>
    <dgm:pt modelId="{E0A911BE-1813-420D-9EDD-7ED667356F3E}" type="parTrans" cxnId="{3EEFC1FF-735C-48E8-AC15-82EE1D13734D}">
      <dgm:prSet/>
      <dgm:spPr/>
      <dgm:t>
        <a:bodyPr/>
        <a:lstStyle/>
        <a:p>
          <a:endParaRPr lang="en-US"/>
        </a:p>
      </dgm:t>
    </dgm:pt>
    <dgm:pt modelId="{05CDE5B4-A78B-41E5-890C-6F831B22CB02}" type="sibTrans" cxnId="{3EEFC1FF-735C-48E8-AC15-82EE1D13734D}">
      <dgm:prSet/>
      <dgm:spPr/>
      <dgm:t>
        <a:bodyPr/>
        <a:lstStyle/>
        <a:p>
          <a:endParaRPr lang="en-US"/>
        </a:p>
      </dgm:t>
    </dgm:pt>
    <dgm:pt modelId="{3F4C7B80-5092-4A2D-9034-3EEC9BBED3AF}">
      <dgm:prSet/>
      <dgm:spPr/>
      <dgm:t>
        <a:bodyPr/>
        <a:lstStyle/>
        <a:p>
          <a:r>
            <a:rPr lang="en-US" b="1" i="0" dirty="0"/>
            <a:t>5	20.44	45.68</a:t>
          </a:r>
          <a:endParaRPr lang="en-US" b="1" dirty="0"/>
        </a:p>
      </dgm:t>
    </dgm:pt>
    <dgm:pt modelId="{FB29F9E2-053A-4133-B1BC-27AE660C8505}" type="parTrans" cxnId="{201CA0BE-CB91-4530-8AC2-A906D879AF53}">
      <dgm:prSet/>
      <dgm:spPr/>
      <dgm:t>
        <a:bodyPr/>
        <a:lstStyle/>
        <a:p>
          <a:endParaRPr lang="en-US"/>
        </a:p>
      </dgm:t>
    </dgm:pt>
    <dgm:pt modelId="{E613564D-B017-4A25-ADA3-FBDB68EF48BB}" type="sibTrans" cxnId="{201CA0BE-CB91-4530-8AC2-A906D879AF53}">
      <dgm:prSet/>
      <dgm:spPr/>
      <dgm:t>
        <a:bodyPr/>
        <a:lstStyle/>
        <a:p>
          <a:endParaRPr lang="en-US"/>
        </a:p>
      </dgm:t>
    </dgm:pt>
    <dgm:pt modelId="{80DB4970-0791-454F-9F40-35227C43C705}" type="pres">
      <dgm:prSet presAssocID="{252C56A9-6BD4-4167-905C-52910EE2827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74BBE5D-26BA-40FF-B367-CD49110CA6FC}" type="pres">
      <dgm:prSet presAssocID="{066C1B8D-96D7-4C57-A72D-3341020B990D}" presName="circle1" presStyleLbl="node1" presStyleIdx="0" presStyleCnt="5"/>
      <dgm:spPr/>
    </dgm:pt>
    <dgm:pt modelId="{9480660A-7C3B-4911-B1B8-F7325294F10F}" type="pres">
      <dgm:prSet presAssocID="{066C1B8D-96D7-4C57-A72D-3341020B990D}" presName="space" presStyleCnt="0"/>
      <dgm:spPr/>
    </dgm:pt>
    <dgm:pt modelId="{0D90DD4C-8B46-4D38-9A7F-E6B3A3B2E785}" type="pres">
      <dgm:prSet presAssocID="{066C1B8D-96D7-4C57-A72D-3341020B990D}" presName="rect1" presStyleLbl="alignAcc1" presStyleIdx="0" presStyleCnt="5"/>
      <dgm:spPr/>
    </dgm:pt>
    <dgm:pt modelId="{6242A74D-C8E2-4F8D-8469-5F0B794F9CDE}" type="pres">
      <dgm:prSet presAssocID="{822EA377-EF07-4C38-81B4-30D837BB622F}" presName="vertSpace2" presStyleLbl="node1" presStyleIdx="0" presStyleCnt="5"/>
      <dgm:spPr/>
    </dgm:pt>
    <dgm:pt modelId="{0BCD51FC-DD4F-4831-86B8-78BF9D4EAC4E}" type="pres">
      <dgm:prSet presAssocID="{822EA377-EF07-4C38-81B4-30D837BB622F}" presName="circle2" presStyleLbl="node1" presStyleIdx="1" presStyleCnt="5"/>
      <dgm:spPr/>
    </dgm:pt>
    <dgm:pt modelId="{10F7C9A3-E2DD-4B16-91C6-7F6B1A59B24B}" type="pres">
      <dgm:prSet presAssocID="{822EA377-EF07-4C38-81B4-30D837BB622F}" presName="rect2" presStyleLbl="alignAcc1" presStyleIdx="1" presStyleCnt="5"/>
      <dgm:spPr/>
    </dgm:pt>
    <dgm:pt modelId="{549ED0BE-A365-4B13-86D5-9A638B9E5A4B}" type="pres">
      <dgm:prSet presAssocID="{889D224A-A48A-4141-B262-0E39538F68FF}" presName="vertSpace3" presStyleLbl="node1" presStyleIdx="1" presStyleCnt="5"/>
      <dgm:spPr/>
    </dgm:pt>
    <dgm:pt modelId="{BCF33F92-E8ED-4B99-AD5A-D73419A9BABD}" type="pres">
      <dgm:prSet presAssocID="{889D224A-A48A-4141-B262-0E39538F68FF}" presName="circle3" presStyleLbl="node1" presStyleIdx="2" presStyleCnt="5"/>
      <dgm:spPr/>
    </dgm:pt>
    <dgm:pt modelId="{CAA3D886-364B-47F5-8892-8000F37B7585}" type="pres">
      <dgm:prSet presAssocID="{889D224A-A48A-4141-B262-0E39538F68FF}" presName="rect3" presStyleLbl="alignAcc1" presStyleIdx="2" presStyleCnt="5"/>
      <dgm:spPr/>
    </dgm:pt>
    <dgm:pt modelId="{FCE25FFC-53D5-4D65-B574-01F1D0D4FBCC}" type="pres">
      <dgm:prSet presAssocID="{DE3D0CE8-23BF-4B62-BD7A-126B321DFF56}" presName="vertSpace4" presStyleLbl="node1" presStyleIdx="2" presStyleCnt="5"/>
      <dgm:spPr/>
    </dgm:pt>
    <dgm:pt modelId="{8B263970-D4BE-411A-9C89-CDC4E736366E}" type="pres">
      <dgm:prSet presAssocID="{DE3D0CE8-23BF-4B62-BD7A-126B321DFF56}" presName="circle4" presStyleLbl="node1" presStyleIdx="3" presStyleCnt="5"/>
      <dgm:spPr/>
    </dgm:pt>
    <dgm:pt modelId="{B095268E-C7E4-4E91-B5F3-50B10B8DE92C}" type="pres">
      <dgm:prSet presAssocID="{DE3D0CE8-23BF-4B62-BD7A-126B321DFF56}" presName="rect4" presStyleLbl="alignAcc1" presStyleIdx="3" presStyleCnt="5"/>
      <dgm:spPr/>
    </dgm:pt>
    <dgm:pt modelId="{9C6EDAC9-3B42-4267-829B-8431EC409576}" type="pres">
      <dgm:prSet presAssocID="{3F4C7B80-5092-4A2D-9034-3EEC9BBED3AF}" presName="vertSpace5" presStyleLbl="node1" presStyleIdx="3" presStyleCnt="5"/>
      <dgm:spPr/>
    </dgm:pt>
    <dgm:pt modelId="{C6087F51-1D5D-4670-ABAB-A587F9A89B60}" type="pres">
      <dgm:prSet presAssocID="{3F4C7B80-5092-4A2D-9034-3EEC9BBED3AF}" presName="circle5" presStyleLbl="node1" presStyleIdx="4" presStyleCnt="5"/>
      <dgm:spPr/>
    </dgm:pt>
    <dgm:pt modelId="{AE1DCF73-1814-48D0-A031-921D905B2BB4}" type="pres">
      <dgm:prSet presAssocID="{3F4C7B80-5092-4A2D-9034-3EEC9BBED3AF}" presName="rect5" presStyleLbl="alignAcc1" presStyleIdx="4" presStyleCnt="5"/>
      <dgm:spPr/>
    </dgm:pt>
    <dgm:pt modelId="{17B7C149-616A-436D-93C0-5F89E9FEE859}" type="pres">
      <dgm:prSet presAssocID="{066C1B8D-96D7-4C57-A72D-3341020B990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C4CA7EC8-ABE9-434F-879A-7B95FDF767C0}" type="pres">
      <dgm:prSet presAssocID="{822EA377-EF07-4C38-81B4-30D837BB622F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E523CCA9-282C-4C46-9C40-4F3EEF892C48}" type="pres">
      <dgm:prSet presAssocID="{889D224A-A48A-4141-B262-0E39538F68FF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AFD79C2D-D43B-4E7B-819D-3BFEFAD3758B}" type="pres">
      <dgm:prSet presAssocID="{DE3D0CE8-23BF-4B62-BD7A-126B321DFF56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4C251D07-3E74-4A86-9872-427246905078}" type="pres">
      <dgm:prSet presAssocID="{3F4C7B80-5092-4A2D-9034-3EEC9BBED3AF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9EF586D0-E9A2-494E-A228-E3524E9ED8D8}" type="presOf" srcId="{889D224A-A48A-4141-B262-0E39538F68FF}" destId="{CAA3D886-364B-47F5-8892-8000F37B7585}" srcOrd="0" destOrd="0" presId="urn:microsoft.com/office/officeart/2005/8/layout/target3"/>
    <dgm:cxn modelId="{3ADB059E-8655-43DD-8D16-790279866AA4}" type="presOf" srcId="{066C1B8D-96D7-4C57-A72D-3341020B990D}" destId="{0D90DD4C-8B46-4D38-9A7F-E6B3A3B2E785}" srcOrd="0" destOrd="0" presId="urn:microsoft.com/office/officeart/2005/8/layout/target3"/>
    <dgm:cxn modelId="{1DA8CAE0-FE0F-4D52-B71A-D8FFB5B12E9D}" srcId="{252C56A9-6BD4-4167-905C-52910EE28276}" destId="{822EA377-EF07-4C38-81B4-30D837BB622F}" srcOrd="1" destOrd="0" parTransId="{53B43A85-5F70-4390-9A81-1FD3DFA6FE9B}" sibTransId="{5D109A0E-C24F-4B58-826C-B837D3D7F7DA}"/>
    <dgm:cxn modelId="{0A471FF8-3551-4FA7-8E6D-60C01AF6C9A3}" type="presOf" srcId="{3F4C7B80-5092-4A2D-9034-3EEC9BBED3AF}" destId="{AE1DCF73-1814-48D0-A031-921D905B2BB4}" srcOrd="0" destOrd="0" presId="urn:microsoft.com/office/officeart/2005/8/layout/target3"/>
    <dgm:cxn modelId="{6CAF320A-74B3-490C-8AAC-7D957B48D90F}" srcId="{252C56A9-6BD4-4167-905C-52910EE28276}" destId="{066C1B8D-96D7-4C57-A72D-3341020B990D}" srcOrd="0" destOrd="0" parTransId="{7CB810BF-0884-40FE-8ED6-5F201E5E17C1}" sibTransId="{37D8B2E6-7E02-487F-9369-DF44B0CDCECC}"/>
    <dgm:cxn modelId="{B90ACF5F-56EA-4B99-B0F2-DCD280DF898E}" type="presOf" srcId="{252C56A9-6BD4-4167-905C-52910EE28276}" destId="{80DB4970-0791-454F-9F40-35227C43C705}" srcOrd="0" destOrd="0" presId="urn:microsoft.com/office/officeart/2005/8/layout/target3"/>
    <dgm:cxn modelId="{79B3A7A6-B80D-44A0-9606-F209BC3CC621}" type="presOf" srcId="{822EA377-EF07-4C38-81B4-30D837BB622F}" destId="{10F7C9A3-E2DD-4B16-91C6-7F6B1A59B24B}" srcOrd="0" destOrd="0" presId="urn:microsoft.com/office/officeart/2005/8/layout/target3"/>
    <dgm:cxn modelId="{1225F1EB-62A7-4156-90F8-47BF640CD056}" type="presOf" srcId="{889D224A-A48A-4141-B262-0E39538F68FF}" destId="{E523CCA9-282C-4C46-9C40-4F3EEF892C48}" srcOrd="1" destOrd="0" presId="urn:microsoft.com/office/officeart/2005/8/layout/target3"/>
    <dgm:cxn modelId="{5D4D406C-0F5C-4517-94C5-D3E50D90DA02}" type="presOf" srcId="{DE3D0CE8-23BF-4B62-BD7A-126B321DFF56}" destId="{B095268E-C7E4-4E91-B5F3-50B10B8DE92C}" srcOrd="0" destOrd="0" presId="urn:microsoft.com/office/officeart/2005/8/layout/target3"/>
    <dgm:cxn modelId="{37286BAD-FE57-4A59-B693-5B2704043E38}" type="presOf" srcId="{3F4C7B80-5092-4A2D-9034-3EEC9BBED3AF}" destId="{4C251D07-3E74-4A86-9872-427246905078}" srcOrd="1" destOrd="0" presId="urn:microsoft.com/office/officeart/2005/8/layout/target3"/>
    <dgm:cxn modelId="{79FCDB7A-60DE-4F1B-AC2B-3A5304218491}" type="presOf" srcId="{066C1B8D-96D7-4C57-A72D-3341020B990D}" destId="{17B7C149-616A-436D-93C0-5F89E9FEE859}" srcOrd="1" destOrd="0" presId="urn:microsoft.com/office/officeart/2005/8/layout/target3"/>
    <dgm:cxn modelId="{F96FF2A5-E6A8-4C54-B4D7-A391EA322D1D}" srcId="{252C56A9-6BD4-4167-905C-52910EE28276}" destId="{889D224A-A48A-4141-B262-0E39538F68FF}" srcOrd="2" destOrd="0" parTransId="{82B1DD68-9DDF-4F81-A849-E29A8911602E}" sibTransId="{2BDCD9DD-C2DC-4BFD-A722-26A68A66CF04}"/>
    <dgm:cxn modelId="{39CBEE11-6491-4377-8AAF-21D8AE1CD94E}" type="presOf" srcId="{DE3D0CE8-23BF-4B62-BD7A-126B321DFF56}" destId="{AFD79C2D-D43B-4E7B-819D-3BFEFAD3758B}" srcOrd="1" destOrd="0" presId="urn:microsoft.com/office/officeart/2005/8/layout/target3"/>
    <dgm:cxn modelId="{201CA0BE-CB91-4530-8AC2-A906D879AF53}" srcId="{252C56A9-6BD4-4167-905C-52910EE28276}" destId="{3F4C7B80-5092-4A2D-9034-3EEC9BBED3AF}" srcOrd="4" destOrd="0" parTransId="{FB29F9E2-053A-4133-B1BC-27AE660C8505}" sibTransId="{E613564D-B017-4A25-ADA3-FBDB68EF48BB}"/>
    <dgm:cxn modelId="{3EEFC1FF-735C-48E8-AC15-82EE1D13734D}" srcId="{252C56A9-6BD4-4167-905C-52910EE28276}" destId="{DE3D0CE8-23BF-4B62-BD7A-126B321DFF56}" srcOrd="3" destOrd="0" parTransId="{E0A911BE-1813-420D-9EDD-7ED667356F3E}" sibTransId="{05CDE5B4-A78B-41E5-890C-6F831B22CB02}"/>
    <dgm:cxn modelId="{0EE0734D-C3F3-498B-9D85-489FB6C1D0D0}" type="presOf" srcId="{822EA377-EF07-4C38-81B4-30D837BB622F}" destId="{C4CA7EC8-ABE9-434F-879A-7B95FDF767C0}" srcOrd="1" destOrd="0" presId="urn:microsoft.com/office/officeart/2005/8/layout/target3"/>
    <dgm:cxn modelId="{C5EC6656-324B-437D-A2C4-A26905D70F71}" type="presParOf" srcId="{80DB4970-0791-454F-9F40-35227C43C705}" destId="{B74BBE5D-26BA-40FF-B367-CD49110CA6FC}" srcOrd="0" destOrd="0" presId="urn:microsoft.com/office/officeart/2005/8/layout/target3"/>
    <dgm:cxn modelId="{AFA77680-17B0-4293-8A1D-D67060DCB133}" type="presParOf" srcId="{80DB4970-0791-454F-9F40-35227C43C705}" destId="{9480660A-7C3B-4911-B1B8-F7325294F10F}" srcOrd="1" destOrd="0" presId="urn:microsoft.com/office/officeart/2005/8/layout/target3"/>
    <dgm:cxn modelId="{48002BD8-55B4-466B-B736-70CD3319931F}" type="presParOf" srcId="{80DB4970-0791-454F-9F40-35227C43C705}" destId="{0D90DD4C-8B46-4D38-9A7F-E6B3A3B2E785}" srcOrd="2" destOrd="0" presId="urn:microsoft.com/office/officeart/2005/8/layout/target3"/>
    <dgm:cxn modelId="{7E86A62E-7DA3-4131-A435-BAA04B8A7ACF}" type="presParOf" srcId="{80DB4970-0791-454F-9F40-35227C43C705}" destId="{6242A74D-C8E2-4F8D-8469-5F0B794F9CDE}" srcOrd="3" destOrd="0" presId="urn:microsoft.com/office/officeart/2005/8/layout/target3"/>
    <dgm:cxn modelId="{7AFD739C-01E4-4A28-B630-F60BCF43D5B4}" type="presParOf" srcId="{80DB4970-0791-454F-9F40-35227C43C705}" destId="{0BCD51FC-DD4F-4831-86B8-78BF9D4EAC4E}" srcOrd="4" destOrd="0" presId="urn:microsoft.com/office/officeart/2005/8/layout/target3"/>
    <dgm:cxn modelId="{44E554CD-3823-4511-8598-55A3408DA0D7}" type="presParOf" srcId="{80DB4970-0791-454F-9F40-35227C43C705}" destId="{10F7C9A3-E2DD-4B16-91C6-7F6B1A59B24B}" srcOrd="5" destOrd="0" presId="urn:microsoft.com/office/officeart/2005/8/layout/target3"/>
    <dgm:cxn modelId="{6DD6F00C-D74D-4AFE-BF74-9CA21D9CEB22}" type="presParOf" srcId="{80DB4970-0791-454F-9F40-35227C43C705}" destId="{549ED0BE-A365-4B13-86D5-9A638B9E5A4B}" srcOrd="6" destOrd="0" presId="urn:microsoft.com/office/officeart/2005/8/layout/target3"/>
    <dgm:cxn modelId="{A0D58EEF-91EF-412E-A8B3-79FD9C07188A}" type="presParOf" srcId="{80DB4970-0791-454F-9F40-35227C43C705}" destId="{BCF33F92-E8ED-4B99-AD5A-D73419A9BABD}" srcOrd="7" destOrd="0" presId="urn:microsoft.com/office/officeart/2005/8/layout/target3"/>
    <dgm:cxn modelId="{8B155E27-2E86-4495-99D5-4153FC93824D}" type="presParOf" srcId="{80DB4970-0791-454F-9F40-35227C43C705}" destId="{CAA3D886-364B-47F5-8892-8000F37B7585}" srcOrd="8" destOrd="0" presId="urn:microsoft.com/office/officeart/2005/8/layout/target3"/>
    <dgm:cxn modelId="{C9156921-B994-4380-B799-21E7333790AB}" type="presParOf" srcId="{80DB4970-0791-454F-9F40-35227C43C705}" destId="{FCE25FFC-53D5-4D65-B574-01F1D0D4FBCC}" srcOrd="9" destOrd="0" presId="urn:microsoft.com/office/officeart/2005/8/layout/target3"/>
    <dgm:cxn modelId="{F6EA7C82-35E6-4F2B-86F0-B06DB850D876}" type="presParOf" srcId="{80DB4970-0791-454F-9F40-35227C43C705}" destId="{8B263970-D4BE-411A-9C89-CDC4E736366E}" srcOrd="10" destOrd="0" presId="urn:microsoft.com/office/officeart/2005/8/layout/target3"/>
    <dgm:cxn modelId="{DB08DDC9-BBDF-49C1-8C0D-0199A6B59A09}" type="presParOf" srcId="{80DB4970-0791-454F-9F40-35227C43C705}" destId="{B095268E-C7E4-4E91-B5F3-50B10B8DE92C}" srcOrd="11" destOrd="0" presId="urn:microsoft.com/office/officeart/2005/8/layout/target3"/>
    <dgm:cxn modelId="{DA3EAF63-0F26-478C-86A5-E82FED5A564D}" type="presParOf" srcId="{80DB4970-0791-454F-9F40-35227C43C705}" destId="{9C6EDAC9-3B42-4267-829B-8431EC409576}" srcOrd="12" destOrd="0" presId="urn:microsoft.com/office/officeart/2005/8/layout/target3"/>
    <dgm:cxn modelId="{9468A18A-55DC-4A3A-8237-C6015FF99799}" type="presParOf" srcId="{80DB4970-0791-454F-9F40-35227C43C705}" destId="{C6087F51-1D5D-4670-ABAB-A587F9A89B60}" srcOrd="13" destOrd="0" presId="urn:microsoft.com/office/officeart/2005/8/layout/target3"/>
    <dgm:cxn modelId="{A9CCA5DB-AA69-407F-8522-49DE98486235}" type="presParOf" srcId="{80DB4970-0791-454F-9F40-35227C43C705}" destId="{AE1DCF73-1814-48D0-A031-921D905B2BB4}" srcOrd="14" destOrd="0" presId="urn:microsoft.com/office/officeart/2005/8/layout/target3"/>
    <dgm:cxn modelId="{B22FB80B-F8BE-45C2-A4B8-555D420A7E3F}" type="presParOf" srcId="{80DB4970-0791-454F-9F40-35227C43C705}" destId="{17B7C149-616A-436D-93C0-5F89E9FEE859}" srcOrd="15" destOrd="0" presId="urn:microsoft.com/office/officeart/2005/8/layout/target3"/>
    <dgm:cxn modelId="{FB0EF7A5-589B-4C9F-8A7B-DAE115CA5B6B}" type="presParOf" srcId="{80DB4970-0791-454F-9F40-35227C43C705}" destId="{C4CA7EC8-ABE9-434F-879A-7B95FDF767C0}" srcOrd="16" destOrd="0" presId="urn:microsoft.com/office/officeart/2005/8/layout/target3"/>
    <dgm:cxn modelId="{E35E3BC9-730E-4C79-A85C-A3AB0AB00B06}" type="presParOf" srcId="{80DB4970-0791-454F-9F40-35227C43C705}" destId="{E523CCA9-282C-4C46-9C40-4F3EEF892C48}" srcOrd="17" destOrd="0" presId="urn:microsoft.com/office/officeart/2005/8/layout/target3"/>
    <dgm:cxn modelId="{3B8F26EB-8707-42D3-A968-7BE79AC1EBF3}" type="presParOf" srcId="{80DB4970-0791-454F-9F40-35227C43C705}" destId="{AFD79C2D-D43B-4E7B-819D-3BFEFAD3758B}" srcOrd="18" destOrd="0" presId="urn:microsoft.com/office/officeart/2005/8/layout/target3"/>
    <dgm:cxn modelId="{54B94691-04A3-4A80-BFC5-8B2CD04750DC}" type="presParOf" srcId="{80DB4970-0791-454F-9F40-35227C43C705}" destId="{4C251D07-3E74-4A86-9872-42724690507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C56A9-6BD4-4167-905C-52910EE2827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90318F2-F793-4307-9FAB-36D2979F9BAA}">
      <dgm:prSet/>
      <dgm:spPr/>
      <dgm:t>
        <a:bodyPr/>
        <a:lstStyle/>
        <a:p>
          <a:r>
            <a:rPr lang="en-US" b="1" i="0" u="none"/>
            <a:t>Size	Effort	Duration</a:t>
          </a:r>
          <a:endParaRPr lang="en-US"/>
        </a:p>
      </dgm:t>
    </dgm:pt>
    <dgm:pt modelId="{8B91ACBF-4022-41C3-BBD2-AE17BBDDAD9B}" type="parTrans" cxnId="{54D85963-68C4-497B-9256-7CACB9B17D0A}">
      <dgm:prSet/>
      <dgm:spPr/>
      <dgm:t>
        <a:bodyPr/>
        <a:lstStyle/>
        <a:p>
          <a:endParaRPr lang="en-US"/>
        </a:p>
      </dgm:t>
    </dgm:pt>
    <dgm:pt modelId="{D2B3D70F-5121-4A2D-8791-E5B69A4B07AD}" type="sibTrans" cxnId="{54D85963-68C4-497B-9256-7CACB9B17D0A}">
      <dgm:prSet/>
      <dgm:spPr/>
      <dgm:t>
        <a:bodyPr/>
        <a:lstStyle/>
        <a:p>
          <a:endParaRPr lang="en-US"/>
        </a:p>
      </dgm:t>
    </dgm:pt>
    <dgm:pt modelId="{B211A260-089A-47B8-8018-2AAAB2262676}">
      <dgm:prSet/>
      <dgm:spPr/>
      <dgm:t>
        <a:bodyPr/>
        <a:lstStyle/>
        <a:p>
          <a:r>
            <a:rPr lang="en-US" b="1" i="0" u="none"/>
            <a:t>1	6.96	44.83</a:t>
          </a:r>
          <a:endParaRPr lang="en-US"/>
        </a:p>
      </dgm:t>
    </dgm:pt>
    <dgm:pt modelId="{DE07EEAD-244B-4D82-8525-AB52607AF411}" type="parTrans" cxnId="{429BD23D-39D9-4D00-8522-434790CB34CD}">
      <dgm:prSet/>
      <dgm:spPr/>
      <dgm:t>
        <a:bodyPr/>
        <a:lstStyle/>
        <a:p>
          <a:endParaRPr lang="en-US"/>
        </a:p>
      </dgm:t>
    </dgm:pt>
    <dgm:pt modelId="{CF9751A5-BE2A-421F-8AF9-515A83BBEA90}" type="sibTrans" cxnId="{429BD23D-39D9-4D00-8522-434790CB34CD}">
      <dgm:prSet/>
      <dgm:spPr/>
      <dgm:t>
        <a:bodyPr/>
        <a:lstStyle/>
        <a:p>
          <a:endParaRPr lang="en-US"/>
        </a:p>
      </dgm:t>
    </dgm:pt>
    <dgm:pt modelId="{08406C03-BEFF-4228-9D04-AEF2EB80F88C}">
      <dgm:prSet/>
      <dgm:spPr/>
      <dgm:t>
        <a:bodyPr/>
        <a:lstStyle/>
        <a:p>
          <a:r>
            <a:rPr lang="en-US" b="1" i="0" u="none"/>
            <a:t>2	5.87	20.74</a:t>
          </a:r>
          <a:endParaRPr lang="en-US"/>
        </a:p>
      </dgm:t>
    </dgm:pt>
    <dgm:pt modelId="{7CB054CD-DA67-4322-AA9D-4C5C8CCA0A20}" type="parTrans" cxnId="{D8EE6554-56EC-4574-9879-21EB176CD173}">
      <dgm:prSet/>
      <dgm:spPr/>
      <dgm:t>
        <a:bodyPr/>
        <a:lstStyle/>
        <a:p>
          <a:endParaRPr lang="en-US"/>
        </a:p>
      </dgm:t>
    </dgm:pt>
    <dgm:pt modelId="{C678099C-34AE-41F9-A9BC-CAC593B281D6}" type="sibTrans" cxnId="{D8EE6554-56EC-4574-9879-21EB176CD173}">
      <dgm:prSet/>
      <dgm:spPr/>
      <dgm:t>
        <a:bodyPr/>
        <a:lstStyle/>
        <a:p>
          <a:endParaRPr lang="en-US"/>
        </a:p>
      </dgm:t>
    </dgm:pt>
    <dgm:pt modelId="{2AE2883A-2633-4C79-8A30-3CB9CA342311}">
      <dgm:prSet/>
      <dgm:spPr/>
      <dgm:t>
        <a:bodyPr/>
        <a:lstStyle/>
        <a:p>
          <a:r>
            <a:rPr lang="en-US" b="1" i="0" u="none" dirty="0"/>
            <a:t>3	18.56	57.29</a:t>
          </a:r>
          <a:endParaRPr lang="en-US" dirty="0"/>
        </a:p>
      </dgm:t>
    </dgm:pt>
    <dgm:pt modelId="{484FFEC4-CB24-470E-A898-ED8F259E88AC}" type="parTrans" cxnId="{F1F20B17-58DA-4F4F-A1DE-975EEFC405D3}">
      <dgm:prSet/>
      <dgm:spPr/>
      <dgm:t>
        <a:bodyPr/>
        <a:lstStyle/>
        <a:p>
          <a:endParaRPr lang="en-US"/>
        </a:p>
      </dgm:t>
    </dgm:pt>
    <dgm:pt modelId="{161026BC-1267-4FBD-82AA-77649BC5CC54}" type="sibTrans" cxnId="{F1F20B17-58DA-4F4F-A1DE-975EEFC405D3}">
      <dgm:prSet/>
      <dgm:spPr/>
      <dgm:t>
        <a:bodyPr/>
        <a:lstStyle/>
        <a:p>
          <a:endParaRPr lang="en-US"/>
        </a:p>
      </dgm:t>
    </dgm:pt>
    <dgm:pt modelId="{C301DC78-3BA0-46A9-A4A6-3119926DF5AA}">
      <dgm:prSet/>
      <dgm:spPr/>
      <dgm:t>
        <a:bodyPr/>
        <a:lstStyle/>
        <a:p>
          <a:r>
            <a:rPr lang="en-US" b="1" i="0" u="none"/>
            <a:t>5	15.83	56.25</a:t>
          </a:r>
          <a:endParaRPr lang="en-US"/>
        </a:p>
      </dgm:t>
    </dgm:pt>
    <dgm:pt modelId="{A4A71A49-19C6-444E-A845-694537FFF2F5}" type="parTrans" cxnId="{22A051D6-47AA-47C7-BDA8-9EE7D6AE646D}">
      <dgm:prSet/>
      <dgm:spPr/>
      <dgm:t>
        <a:bodyPr/>
        <a:lstStyle/>
        <a:p>
          <a:endParaRPr lang="en-US"/>
        </a:p>
      </dgm:t>
    </dgm:pt>
    <dgm:pt modelId="{514382F8-D85A-456F-8887-20BE102CFA15}" type="sibTrans" cxnId="{22A051D6-47AA-47C7-BDA8-9EE7D6AE646D}">
      <dgm:prSet/>
      <dgm:spPr/>
      <dgm:t>
        <a:bodyPr/>
        <a:lstStyle/>
        <a:p>
          <a:endParaRPr lang="en-US"/>
        </a:p>
      </dgm:t>
    </dgm:pt>
    <dgm:pt modelId="{80DB4970-0791-454F-9F40-35227C43C705}" type="pres">
      <dgm:prSet presAssocID="{252C56A9-6BD4-4167-905C-52910EE2827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2403D3-0918-4D7A-8096-B3C89264B1D2}" type="pres">
      <dgm:prSet presAssocID="{D90318F2-F793-4307-9FAB-36D2979F9BAA}" presName="circle1" presStyleLbl="node1" presStyleIdx="0" presStyleCnt="5"/>
      <dgm:spPr/>
    </dgm:pt>
    <dgm:pt modelId="{AF861EBE-4019-494B-8E75-7CB405BCEBBA}" type="pres">
      <dgm:prSet presAssocID="{D90318F2-F793-4307-9FAB-36D2979F9BAA}" presName="space" presStyleCnt="0"/>
      <dgm:spPr/>
    </dgm:pt>
    <dgm:pt modelId="{A8E1D50B-9F25-4675-9DD7-B3DDDB3FF6D0}" type="pres">
      <dgm:prSet presAssocID="{D90318F2-F793-4307-9FAB-36D2979F9BAA}" presName="rect1" presStyleLbl="alignAcc1" presStyleIdx="0" presStyleCnt="5"/>
      <dgm:spPr/>
    </dgm:pt>
    <dgm:pt modelId="{9801B7FE-11A9-46B8-8649-61BE6B7BDB55}" type="pres">
      <dgm:prSet presAssocID="{B211A260-089A-47B8-8018-2AAAB2262676}" presName="vertSpace2" presStyleLbl="node1" presStyleIdx="0" presStyleCnt="5"/>
      <dgm:spPr/>
    </dgm:pt>
    <dgm:pt modelId="{542B69E6-4D54-4069-8F11-1B43E6B6CF8B}" type="pres">
      <dgm:prSet presAssocID="{B211A260-089A-47B8-8018-2AAAB2262676}" presName="circle2" presStyleLbl="node1" presStyleIdx="1" presStyleCnt="5"/>
      <dgm:spPr/>
    </dgm:pt>
    <dgm:pt modelId="{8E762598-9861-417F-9A47-0BD1529912EB}" type="pres">
      <dgm:prSet presAssocID="{B211A260-089A-47B8-8018-2AAAB2262676}" presName="rect2" presStyleLbl="alignAcc1" presStyleIdx="1" presStyleCnt="5"/>
      <dgm:spPr/>
    </dgm:pt>
    <dgm:pt modelId="{1A7AFE65-9102-4D9F-A1F5-5F113806EDBD}" type="pres">
      <dgm:prSet presAssocID="{08406C03-BEFF-4228-9D04-AEF2EB80F88C}" presName="vertSpace3" presStyleLbl="node1" presStyleIdx="1" presStyleCnt="5"/>
      <dgm:spPr/>
    </dgm:pt>
    <dgm:pt modelId="{292299CF-17B0-42DE-8C96-D68BF13E6973}" type="pres">
      <dgm:prSet presAssocID="{08406C03-BEFF-4228-9D04-AEF2EB80F88C}" presName="circle3" presStyleLbl="node1" presStyleIdx="2" presStyleCnt="5"/>
      <dgm:spPr/>
    </dgm:pt>
    <dgm:pt modelId="{A415A9FF-D7CE-4770-AB77-02874A129D26}" type="pres">
      <dgm:prSet presAssocID="{08406C03-BEFF-4228-9D04-AEF2EB80F88C}" presName="rect3" presStyleLbl="alignAcc1" presStyleIdx="2" presStyleCnt="5"/>
      <dgm:spPr/>
    </dgm:pt>
    <dgm:pt modelId="{6BEA7F0D-6DD2-407A-B4D1-AE9761F7C5B9}" type="pres">
      <dgm:prSet presAssocID="{2AE2883A-2633-4C79-8A30-3CB9CA342311}" presName="vertSpace4" presStyleLbl="node1" presStyleIdx="2" presStyleCnt="5"/>
      <dgm:spPr/>
    </dgm:pt>
    <dgm:pt modelId="{5D37B19B-FBDE-4193-9243-EA9ABC9CCC91}" type="pres">
      <dgm:prSet presAssocID="{2AE2883A-2633-4C79-8A30-3CB9CA342311}" presName="circle4" presStyleLbl="node1" presStyleIdx="3" presStyleCnt="5"/>
      <dgm:spPr/>
    </dgm:pt>
    <dgm:pt modelId="{F55C8CBD-F448-454B-860F-76344ABAFE86}" type="pres">
      <dgm:prSet presAssocID="{2AE2883A-2633-4C79-8A30-3CB9CA342311}" presName="rect4" presStyleLbl="alignAcc1" presStyleIdx="3" presStyleCnt="5"/>
      <dgm:spPr/>
    </dgm:pt>
    <dgm:pt modelId="{287A7D67-B5B7-4794-A034-38A77290907F}" type="pres">
      <dgm:prSet presAssocID="{C301DC78-3BA0-46A9-A4A6-3119926DF5AA}" presName="vertSpace5" presStyleLbl="node1" presStyleIdx="3" presStyleCnt="5"/>
      <dgm:spPr/>
    </dgm:pt>
    <dgm:pt modelId="{1672D98F-973F-4AE6-91BC-229C2CD0185F}" type="pres">
      <dgm:prSet presAssocID="{C301DC78-3BA0-46A9-A4A6-3119926DF5AA}" presName="circle5" presStyleLbl="node1" presStyleIdx="4" presStyleCnt="5"/>
      <dgm:spPr/>
    </dgm:pt>
    <dgm:pt modelId="{7F5B3726-25BE-4A19-812B-0CF86B95D266}" type="pres">
      <dgm:prSet presAssocID="{C301DC78-3BA0-46A9-A4A6-3119926DF5AA}" presName="rect5" presStyleLbl="alignAcc1" presStyleIdx="4" presStyleCnt="5"/>
      <dgm:spPr/>
    </dgm:pt>
    <dgm:pt modelId="{194B38AF-DCAD-45E7-8C15-AB5C9B130653}" type="pres">
      <dgm:prSet presAssocID="{D90318F2-F793-4307-9FAB-36D2979F9BAA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EC72F2C2-4394-4840-9CB5-9C82220E1E8E}" type="pres">
      <dgm:prSet presAssocID="{B211A260-089A-47B8-8018-2AAAB2262676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7E435D29-C767-4052-9D88-039B605ED55B}" type="pres">
      <dgm:prSet presAssocID="{08406C03-BEFF-4228-9D04-AEF2EB80F88C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80B4FDA-A022-4C57-B486-17B272743164}" type="pres">
      <dgm:prSet presAssocID="{2AE2883A-2633-4C79-8A30-3CB9CA34231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D8C944B8-B51D-4D75-A46E-9D7A8F9430F0}" type="pres">
      <dgm:prSet presAssocID="{C301DC78-3BA0-46A9-A4A6-3119926DF5AA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9505EB91-46F5-4709-A874-76CB65D944C3}" type="presOf" srcId="{2AE2883A-2633-4C79-8A30-3CB9CA342311}" destId="{F55C8CBD-F448-454B-860F-76344ABAFE86}" srcOrd="0" destOrd="0" presId="urn:microsoft.com/office/officeart/2005/8/layout/target3"/>
    <dgm:cxn modelId="{0AF85885-051C-4AFE-B0A1-718285C14D38}" type="presOf" srcId="{C301DC78-3BA0-46A9-A4A6-3119926DF5AA}" destId="{D8C944B8-B51D-4D75-A46E-9D7A8F9430F0}" srcOrd="1" destOrd="0" presId="urn:microsoft.com/office/officeart/2005/8/layout/target3"/>
    <dgm:cxn modelId="{4E05D33B-2198-49ED-8D2F-A3232BCCB6AB}" type="presOf" srcId="{08406C03-BEFF-4228-9D04-AEF2EB80F88C}" destId="{A415A9FF-D7CE-4770-AB77-02874A129D26}" srcOrd="0" destOrd="0" presId="urn:microsoft.com/office/officeart/2005/8/layout/target3"/>
    <dgm:cxn modelId="{1FEBB35F-B430-4765-AB32-7F55EFC79E09}" type="presOf" srcId="{D90318F2-F793-4307-9FAB-36D2979F9BAA}" destId="{A8E1D50B-9F25-4675-9DD7-B3DDDB3FF6D0}" srcOrd="0" destOrd="0" presId="urn:microsoft.com/office/officeart/2005/8/layout/target3"/>
    <dgm:cxn modelId="{22A051D6-47AA-47C7-BDA8-9EE7D6AE646D}" srcId="{252C56A9-6BD4-4167-905C-52910EE28276}" destId="{C301DC78-3BA0-46A9-A4A6-3119926DF5AA}" srcOrd="4" destOrd="0" parTransId="{A4A71A49-19C6-444E-A845-694537FFF2F5}" sibTransId="{514382F8-D85A-456F-8887-20BE102CFA15}"/>
    <dgm:cxn modelId="{D8EE6554-56EC-4574-9879-21EB176CD173}" srcId="{252C56A9-6BD4-4167-905C-52910EE28276}" destId="{08406C03-BEFF-4228-9D04-AEF2EB80F88C}" srcOrd="2" destOrd="0" parTransId="{7CB054CD-DA67-4322-AA9D-4C5C8CCA0A20}" sibTransId="{C678099C-34AE-41F9-A9BC-CAC593B281D6}"/>
    <dgm:cxn modelId="{6FC90A4D-0AC7-49C9-83DF-83C381C39464}" type="presOf" srcId="{2AE2883A-2633-4C79-8A30-3CB9CA342311}" destId="{880B4FDA-A022-4C57-B486-17B272743164}" srcOrd="1" destOrd="0" presId="urn:microsoft.com/office/officeart/2005/8/layout/target3"/>
    <dgm:cxn modelId="{B90ACF5F-56EA-4B99-B0F2-DCD280DF898E}" type="presOf" srcId="{252C56A9-6BD4-4167-905C-52910EE28276}" destId="{80DB4970-0791-454F-9F40-35227C43C705}" srcOrd="0" destOrd="0" presId="urn:microsoft.com/office/officeart/2005/8/layout/target3"/>
    <dgm:cxn modelId="{54D85963-68C4-497B-9256-7CACB9B17D0A}" srcId="{252C56A9-6BD4-4167-905C-52910EE28276}" destId="{D90318F2-F793-4307-9FAB-36D2979F9BAA}" srcOrd="0" destOrd="0" parTransId="{8B91ACBF-4022-41C3-BBD2-AE17BBDDAD9B}" sibTransId="{D2B3D70F-5121-4A2D-8791-E5B69A4B07AD}"/>
    <dgm:cxn modelId="{AA15DE15-9720-48CD-8E45-32A698FCA37D}" type="presOf" srcId="{C301DC78-3BA0-46A9-A4A6-3119926DF5AA}" destId="{7F5B3726-25BE-4A19-812B-0CF86B95D266}" srcOrd="0" destOrd="0" presId="urn:microsoft.com/office/officeart/2005/8/layout/target3"/>
    <dgm:cxn modelId="{F1F20B17-58DA-4F4F-A1DE-975EEFC405D3}" srcId="{252C56A9-6BD4-4167-905C-52910EE28276}" destId="{2AE2883A-2633-4C79-8A30-3CB9CA342311}" srcOrd="3" destOrd="0" parTransId="{484FFEC4-CB24-470E-A898-ED8F259E88AC}" sibTransId="{161026BC-1267-4FBD-82AA-77649BC5CC54}"/>
    <dgm:cxn modelId="{429BD23D-39D9-4D00-8522-434790CB34CD}" srcId="{252C56A9-6BD4-4167-905C-52910EE28276}" destId="{B211A260-089A-47B8-8018-2AAAB2262676}" srcOrd="1" destOrd="0" parTransId="{DE07EEAD-244B-4D82-8525-AB52607AF411}" sibTransId="{CF9751A5-BE2A-421F-8AF9-515A83BBEA90}"/>
    <dgm:cxn modelId="{E082D88C-938E-4428-9F64-0FDD060B6763}" type="presOf" srcId="{08406C03-BEFF-4228-9D04-AEF2EB80F88C}" destId="{7E435D29-C767-4052-9D88-039B605ED55B}" srcOrd="1" destOrd="0" presId="urn:microsoft.com/office/officeart/2005/8/layout/target3"/>
    <dgm:cxn modelId="{A20AADD5-69E8-420F-9E25-F4F77138794E}" type="presOf" srcId="{B211A260-089A-47B8-8018-2AAAB2262676}" destId="{8E762598-9861-417F-9A47-0BD1529912EB}" srcOrd="0" destOrd="0" presId="urn:microsoft.com/office/officeart/2005/8/layout/target3"/>
    <dgm:cxn modelId="{E4F635CA-59DC-4C5E-A695-B4C76DB1CD93}" type="presOf" srcId="{B211A260-089A-47B8-8018-2AAAB2262676}" destId="{EC72F2C2-4394-4840-9CB5-9C82220E1E8E}" srcOrd="1" destOrd="0" presId="urn:microsoft.com/office/officeart/2005/8/layout/target3"/>
    <dgm:cxn modelId="{657F6711-33CD-47F3-90EA-B84F2DF090B4}" type="presOf" srcId="{D90318F2-F793-4307-9FAB-36D2979F9BAA}" destId="{194B38AF-DCAD-45E7-8C15-AB5C9B130653}" srcOrd="1" destOrd="0" presId="urn:microsoft.com/office/officeart/2005/8/layout/target3"/>
    <dgm:cxn modelId="{AC5CFD9B-7918-4D34-880D-58CA1B5C45BD}" type="presParOf" srcId="{80DB4970-0791-454F-9F40-35227C43C705}" destId="{592403D3-0918-4D7A-8096-B3C89264B1D2}" srcOrd="0" destOrd="0" presId="urn:microsoft.com/office/officeart/2005/8/layout/target3"/>
    <dgm:cxn modelId="{D16DB717-EDAC-4812-B5AD-0DB13F84AFEA}" type="presParOf" srcId="{80DB4970-0791-454F-9F40-35227C43C705}" destId="{AF861EBE-4019-494B-8E75-7CB405BCEBBA}" srcOrd="1" destOrd="0" presId="urn:microsoft.com/office/officeart/2005/8/layout/target3"/>
    <dgm:cxn modelId="{5CDAAF1E-5D12-4668-A8FB-0E026B0498EF}" type="presParOf" srcId="{80DB4970-0791-454F-9F40-35227C43C705}" destId="{A8E1D50B-9F25-4675-9DD7-B3DDDB3FF6D0}" srcOrd="2" destOrd="0" presId="urn:microsoft.com/office/officeart/2005/8/layout/target3"/>
    <dgm:cxn modelId="{DFA8C8BA-4A2E-4BA3-B472-C8112495147A}" type="presParOf" srcId="{80DB4970-0791-454F-9F40-35227C43C705}" destId="{9801B7FE-11A9-46B8-8649-61BE6B7BDB55}" srcOrd="3" destOrd="0" presId="urn:microsoft.com/office/officeart/2005/8/layout/target3"/>
    <dgm:cxn modelId="{05D2DE48-8B71-477F-B70A-E4CE55309179}" type="presParOf" srcId="{80DB4970-0791-454F-9F40-35227C43C705}" destId="{542B69E6-4D54-4069-8F11-1B43E6B6CF8B}" srcOrd="4" destOrd="0" presId="urn:microsoft.com/office/officeart/2005/8/layout/target3"/>
    <dgm:cxn modelId="{F9DED94E-21D2-41DE-B579-E3A47B4A65BF}" type="presParOf" srcId="{80DB4970-0791-454F-9F40-35227C43C705}" destId="{8E762598-9861-417F-9A47-0BD1529912EB}" srcOrd="5" destOrd="0" presId="urn:microsoft.com/office/officeart/2005/8/layout/target3"/>
    <dgm:cxn modelId="{3B3420CC-F08F-4472-BA35-5D378C468666}" type="presParOf" srcId="{80DB4970-0791-454F-9F40-35227C43C705}" destId="{1A7AFE65-9102-4D9F-A1F5-5F113806EDBD}" srcOrd="6" destOrd="0" presId="urn:microsoft.com/office/officeart/2005/8/layout/target3"/>
    <dgm:cxn modelId="{7DE8B2F8-9A84-4490-AC3B-8791A8DC4DE9}" type="presParOf" srcId="{80DB4970-0791-454F-9F40-35227C43C705}" destId="{292299CF-17B0-42DE-8C96-D68BF13E6973}" srcOrd="7" destOrd="0" presId="urn:microsoft.com/office/officeart/2005/8/layout/target3"/>
    <dgm:cxn modelId="{3A40DC27-F044-409A-AAE2-C50D4CF030A7}" type="presParOf" srcId="{80DB4970-0791-454F-9F40-35227C43C705}" destId="{A415A9FF-D7CE-4770-AB77-02874A129D26}" srcOrd="8" destOrd="0" presId="urn:microsoft.com/office/officeart/2005/8/layout/target3"/>
    <dgm:cxn modelId="{2466C754-43FE-45CA-BC4C-E2C467563FFE}" type="presParOf" srcId="{80DB4970-0791-454F-9F40-35227C43C705}" destId="{6BEA7F0D-6DD2-407A-B4D1-AE9761F7C5B9}" srcOrd="9" destOrd="0" presId="urn:microsoft.com/office/officeart/2005/8/layout/target3"/>
    <dgm:cxn modelId="{E1B814D7-6C17-44AA-A48B-74E038570C31}" type="presParOf" srcId="{80DB4970-0791-454F-9F40-35227C43C705}" destId="{5D37B19B-FBDE-4193-9243-EA9ABC9CCC91}" srcOrd="10" destOrd="0" presId="urn:microsoft.com/office/officeart/2005/8/layout/target3"/>
    <dgm:cxn modelId="{175A7D47-0DD7-458A-B891-98BFCC1839BD}" type="presParOf" srcId="{80DB4970-0791-454F-9F40-35227C43C705}" destId="{F55C8CBD-F448-454B-860F-76344ABAFE86}" srcOrd="11" destOrd="0" presId="urn:microsoft.com/office/officeart/2005/8/layout/target3"/>
    <dgm:cxn modelId="{067581AA-DDDF-460B-8B91-A78284FA9CE8}" type="presParOf" srcId="{80DB4970-0791-454F-9F40-35227C43C705}" destId="{287A7D67-B5B7-4794-A034-38A77290907F}" srcOrd="12" destOrd="0" presId="urn:microsoft.com/office/officeart/2005/8/layout/target3"/>
    <dgm:cxn modelId="{6D7881D4-C4CA-45F2-9587-1B2CB89B2748}" type="presParOf" srcId="{80DB4970-0791-454F-9F40-35227C43C705}" destId="{1672D98F-973F-4AE6-91BC-229C2CD0185F}" srcOrd="13" destOrd="0" presId="urn:microsoft.com/office/officeart/2005/8/layout/target3"/>
    <dgm:cxn modelId="{FD79ADC7-FFD9-43F2-8412-9AE877198E90}" type="presParOf" srcId="{80DB4970-0791-454F-9F40-35227C43C705}" destId="{7F5B3726-25BE-4A19-812B-0CF86B95D266}" srcOrd="14" destOrd="0" presId="urn:microsoft.com/office/officeart/2005/8/layout/target3"/>
    <dgm:cxn modelId="{8958C348-1CE9-4118-8EF8-6D4F62FD9EB1}" type="presParOf" srcId="{80DB4970-0791-454F-9F40-35227C43C705}" destId="{194B38AF-DCAD-45E7-8C15-AB5C9B130653}" srcOrd="15" destOrd="0" presId="urn:microsoft.com/office/officeart/2005/8/layout/target3"/>
    <dgm:cxn modelId="{0FF1B722-F92B-4848-A6F9-BE45CE815F3C}" type="presParOf" srcId="{80DB4970-0791-454F-9F40-35227C43C705}" destId="{EC72F2C2-4394-4840-9CB5-9C82220E1E8E}" srcOrd="16" destOrd="0" presId="urn:microsoft.com/office/officeart/2005/8/layout/target3"/>
    <dgm:cxn modelId="{2F370BF2-9F67-42ED-9816-8C272A40FD75}" type="presParOf" srcId="{80DB4970-0791-454F-9F40-35227C43C705}" destId="{7E435D29-C767-4052-9D88-039B605ED55B}" srcOrd="17" destOrd="0" presId="urn:microsoft.com/office/officeart/2005/8/layout/target3"/>
    <dgm:cxn modelId="{54AF3D02-665D-4C4D-A79C-28193A9E3B53}" type="presParOf" srcId="{80DB4970-0791-454F-9F40-35227C43C705}" destId="{880B4FDA-A022-4C57-B486-17B272743164}" srcOrd="18" destOrd="0" presId="urn:microsoft.com/office/officeart/2005/8/layout/target3"/>
    <dgm:cxn modelId="{BAEB1FE5-D025-44F0-B53C-1BB9D23B43F3}" type="presParOf" srcId="{80DB4970-0791-454F-9F40-35227C43C705}" destId="{D8C944B8-B51D-4D75-A46E-9D7A8F9430F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1AD0E-C551-436F-BF82-D7A939507387}">
      <dsp:nvSpPr>
        <dsp:cNvPr id="0" name=""/>
        <dsp:cNvSpPr/>
      </dsp:nvSpPr>
      <dsp:spPr>
        <a:xfrm rot="16200000">
          <a:off x="-676909" y="678001"/>
          <a:ext cx="4195481" cy="28394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36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dirty="0"/>
            <a:t>cycle time change     -4.67%</a:t>
          </a:r>
          <a:endParaRPr lang="en-US" sz="3400" kern="1200" dirty="0"/>
        </a:p>
      </dsp:txBody>
      <dsp:txXfrm rot="5400000">
        <a:off x="1093" y="839095"/>
        <a:ext cx="2839478" cy="2517289"/>
      </dsp:txXfrm>
    </dsp:sp>
    <dsp:sp modelId="{DB25828C-D1B2-4A57-9805-AE56375EC74E}">
      <dsp:nvSpPr>
        <dsp:cNvPr id="0" name=""/>
        <dsp:cNvSpPr/>
      </dsp:nvSpPr>
      <dsp:spPr>
        <a:xfrm rot="16200000">
          <a:off x="2375530" y="678001"/>
          <a:ext cx="4195481" cy="28394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36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Throughput change 73.82%</a:t>
          </a:r>
          <a:endParaRPr lang="en-US" sz="3400" kern="1200"/>
        </a:p>
      </dsp:txBody>
      <dsp:txXfrm rot="5400000">
        <a:off x="3053532" y="839095"/>
        <a:ext cx="2839478" cy="2517289"/>
      </dsp:txXfrm>
    </dsp:sp>
    <dsp:sp modelId="{1067253F-0698-4879-82CC-386751A6F5EE}">
      <dsp:nvSpPr>
        <dsp:cNvPr id="0" name=""/>
        <dsp:cNvSpPr/>
      </dsp:nvSpPr>
      <dsp:spPr>
        <a:xfrm rot="16200000">
          <a:off x="5427969" y="678001"/>
          <a:ext cx="4195481" cy="28394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36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WIP Change 64.84%</a:t>
          </a:r>
          <a:endParaRPr lang="en-US" sz="3400" kern="1200"/>
        </a:p>
      </dsp:txBody>
      <dsp:txXfrm rot="5400000">
        <a:off x="6105971" y="839095"/>
        <a:ext cx="2839478" cy="2517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9411C-725E-4515-9571-2C2EDF64688E}">
      <dsp:nvSpPr>
        <dsp:cNvPr id="0" name=""/>
        <dsp:cNvSpPr/>
      </dsp:nvSpPr>
      <dsp:spPr>
        <a:xfrm>
          <a:off x="670990" y="0"/>
          <a:ext cx="7604559" cy="41954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75E6-EA6C-47BB-85BE-78CF4D2F80BA}">
      <dsp:nvSpPr>
        <dsp:cNvPr id="0" name=""/>
        <dsp:cNvSpPr/>
      </dsp:nvSpPr>
      <dsp:spPr>
        <a:xfrm>
          <a:off x="3931" y="1258644"/>
          <a:ext cx="1718976" cy="167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Approved -21%</a:t>
          </a:r>
          <a:endParaRPr lang="en-US" sz="2100" kern="1200" dirty="0"/>
        </a:p>
      </dsp:txBody>
      <dsp:txXfrm>
        <a:off x="85854" y="1340567"/>
        <a:ext cx="1555130" cy="1514346"/>
      </dsp:txXfrm>
    </dsp:sp>
    <dsp:sp modelId="{89A87B4D-5281-4FAF-AF10-F8F264622A27}">
      <dsp:nvSpPr>
        <dsp:cNvPr id="0" name=""/>
        <dsp:cNvSpPr/>
      </dsp:nvSpPr>
      <dsp:spPr>
        <a:xfrm>
          <a:off x="1808856" y="1258644"/>
          <a:ext cx="1718976" cy="167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In Progress 25%</a:t>
          </a:r>
          <a:endParaRPr lang="en-US" sz="2100" kern="1200" dirty="0"/>
        </a:p>
      </dsp:txBody>
      <dsp:txXfrm>
        <a:off x="1890779" y="1340567"/>
        <a:ext cx="1555130" cy="1514346"/>
      </dsp:txXfrm>
    </dsp:sp>
    <dsp:sp modelId="{833D4966-ADA6-48B4-82F4-8F854E54933F}">
      <dsp:nvSpPr>
        <dsp:cNvPr id="0" name=""/>
        <dsp:cNvSpPr/>
      </dsp:nvSpPr>
      <dsp:spPr>
        <a:xfrm>
          <a:off x="3613782" y="1258644"/>
          <a:ext cx="1718976" cy="167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Ready for QA Deploy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-26%</a:t>
          </a:r>
          <a:endParaRPr lang="en-US" sz="2100" kern="1200" dirty="0"/>
        </a:p>
      </dsp:txBody>
      <dsp:txXfrm>
        <a:off x="3695705" y="1340567"/>
        <a:ext cx="1555130" cy="1514346"/>
      </dsp:txXfrm>
    </dsp:sp>
    <dsp:sp modelId="{89E6A0C4-6694-4F88-87F1-625B8C328D8B}">
      <dsp:nvSpPr>
        <dsp:cNvPr id="0" name=""/>
        <dsp:cNvSpPr/>
      </dsp:nvSpPr>
      <dsp:spPr>
        <a:xfrm>
          <a:off x="5418707" y="1258644"/>
          <a:ext cx="1718976" cy="167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Ready for QA Testing 7%</a:t>
          </a:r>
          <a:endParaRPr lang="en-US" sz="2100" kern="1200" dirty="0"/>
        </a:p>
      </dsp:txBody>
      <dsp:txXfrm>
        <a:off x="5500630" y="1340567"/>
        <a:ext cx="1555130" cy="1514346"/>
      </dsp:txXfrm>
    </dsp:sp>
    <dsp:sp modelId="{3B321AB5-6077-42AA-9573-18B489156BE4}">
      <dsp:nvSpPr>
        <dsp:cNvPr id="0" name=""/>
        <dsp:cNvSpPr/>
      </dsp:nvSpPr>
      <dsp:spPr>
        <a:xfrm>
          <a:off x="7223632" y="1258644"/>
          <a:ext cx="1718976" cy="167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QA in Progress   6%</a:t>
          </a:r>
          <a:endParaRPr lang="en-US" sz="2100" kern="1200" dirty="0"/>
        </a:p>
      </dsp:txBody>
      <dsp:txXfrm>
        <a:off x="7305555" y="1340567"/>
        <a:ext cx="1555130" cy="1514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BBE5D-26BA-40FF-B367-CD49110CA6FC}">
      <dsp:nvSpPr>
        <dsp:cNvPr id="0" name=""/>
        <dsp:cNvSpPr/>
      </dsp:nvSpPr>
      <dsp:spPr>
        <a:xfrm>
          <a:off x="0" y="0"/>
          <a:ext cx="4195480" cy="4195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0DD4C-8B46-4D38-9A7F-E6B3A3B2E785}">
      <dsp:nvSpPr>
        <dsp:cNvPr id="0" name=""/>
        <dsp:cNvSpPr/>
      </dsp:nvSpPr>
      <dsp:spPr>
        <a:xfrm>
          <a:off x="2097740" y="0"/>
          <a:ext cx="6848800" cy="4195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Size	Effort	Duration</a:t>
          </a:r>
          <a:endParaRPr lang="en-US" sz="3100" b="1" kern="1200" dirty="0"/>
        </a:p>
      </dsp:txBody>
      <dsp:txXfrm>
        <a:off x="2097740" y="0"/>
        <a:ext cx="6848800" cy="671276"/>
      </dsp:txXfrm>
    </dsp:sp>
    <dsp:sp modelId="{0BCD51FC-DD4F-4831-86B8-78BF9D4EAC4E}">
      <dsp:nvSpPr>
        <dsp:cNvPr id="0" name=""/>
        <dsp:cNvSpPr/>
      </dsp:nvSpPr>
      <dsp:spPr>
        <a:xfrm>
          <a:off x="440525" y="671276"/>
          <a:ext cx="3314429" cy="33144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8899"/>
            <a:satOff val="-11747"/>
            <a:lumOff val="87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7C9A3-E2DD-4B16-91C6-7F6B1A59B24B}">
      <dsp:nvSpPr>
        <dsp:cNvPr id="0" name=""/>
        <dsp:cNvSpPr/>
      </dsp:nvSpPr>
      <dsp:spPr>
        <a:xfrm>
          <a:off x="2097740" y="671276"/>
          <a:ext cx="6848800" cy="33144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8899"/>
              <a:satOff val="-11747"/>
              <a:lumOff val="8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1	4.74	15.34</a:t>
          </a:r>
          <a:endParaRPr lang="en-US" sz="3100" b="1" kern="1200" dirty="0"/>
        </a:p>
      </dsp:txBody>
      <dsp:txXfrm>
        <a:off x="2097740" y="671276"/>
        <a:ext cx="6848800" cy="671276"/>
      </dsp:txXfrm>
    </dsp:sp>
    <dsp:sp modelId="{BCF33F92-E8ED-4B99-AD5A-D73419A9BABD}">
      <dsp:nvSpPr>
        <dsp:cNvPr id="0" name=""/>
        <dsp:cNvSpPr/>
      </dsp:nvSpPr>
      <dsp:spPr>
        <a:xfrm>
          <a:off x="881051" y="1342553"/>
          <a:ext cx="2433378" cy="24333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17797"/>
            <a:satOff val="-23495"/>
            <a:lumOff val="175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D886-364B-47F5-8892-8000F37B7585}">
      <dsp:nvSpPr>
        <dsp:cNvPr id="0" name=""/>
        <dsp:cNvSpPr/>
      </dsp:nvSpPr>
      <dsp:spPr>
        <a:xfrm>
          <a:off x="2097740" y="1342553"/>
          <a:ext cx="6848800" cy="2433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17797"/>
              <a:satOff val="-23495"/>
              <a:lumOff val="17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2	8.55	24.08</a:t>
          </a:r>
          <a:endParaRPr lang="en-US" sz="3100" b="1" kern="1200" dirty="0"/>
        </a:p>
      </dsp:txBody>
      <dsp:txXfrm>
        <a:off x="2097740" y="1342553"/>
        <a:ext cx="6848800" cy="671276"/>
      </dsp:txXfrm>
    </dsp:sp>
    <dsp:sp modelId="{8B263970-D4BE-411A-9C89-CDC4E736366E}">
      <dsp:nvSpPr>
        <dsp:cNvPr id="0" name=""/>
        <dsp:cNvSpPr/>
      </dsp:nvSpPr>
      <dsp:spPr>
        <a:xfrm>
          <a:off x="1321576" y="2013830"/>
          <a:ext cx="1552327" cy="15523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26696"/>
            <a:satOff val="-35242"/>
            <a:lumOff val="262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5268E-C7E4-4E91-B5F3-50B10B8DE92C}">
      <dsp:nvSpPr>
        <dsp:cNvPr id="0" name=""/>
        <dsp:cNvSpPr/>
      </dsp:nvSpPr>
      <dsp:spPr>
        <a:xfrm>
          <a:off x="2097740" y="2013830"/>
          <a:ext cx="6848800" cy="1552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26696"/>
              <a:satOff val="-35242"/>
              <a:lumOff val="26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3	11.91	32.54</a:t>
          </a:r>
          <a:endParaRPr lang="en-US" sz="3100" b="1" kern="1200" dirty="0"/>
        </a:p>
      </dsp:txBody>
      <dsp:txXfrm>
        <a:off x="2097740" y="2013830"/>
        <a:ext cx="6848800" cy="671276"/>
      </dsp:txXfrm>
    </dsp:sp>
    <dsp:sp modelId="{C6087F51-1D5D-4670-ABAB-A587F9A89B60}">
      <dsp:nvSpPr>
        <dsp:cNvPr id="0" name=""/>
        <dsp:cNvSpPr/>
      </dsp:nvSpPr>
      <dsp:spPr>
        <a:xfrm>
          <a:off x="1762102" y="2685107"/>
          <a:ext cx="671276" cy="6712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35594"/>
            <a:satOff val="-46990"/>
            <a:lumOff val="350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DCF73-1814-48D0-A031-921D905B2BB4}">
      <dsp:nvSpPr>
        <dsp:cNvPr id="0" name=""/>
        <dsp:cNvSpPr/>
      </dsp:nvSpPr>
      <dsp:spPr>
        <a:xfrm>
          <a:off x="2097740" y="2685107"/>
          <a:ext cx="6848800" cy="671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35594"/>
              <a:satOff val="-46990"/>
              <a:lumOff val="35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5	20.44	45.68</a:t>
          </a:r>
          <a:endParaRPr lang="en-US" sz="3100" b="1" kern="1200" dirty="0"/>
        </a:p>
      </dsp:txBody>
      <dsp:txXfrm>
        <a:off x="2097740" y="2685107"/>
        <a:ext cx="6848800" cy="671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403D3-0918-4D7A-8096-B3C89264B1D2}">
      <dsp:nvSpPr>
        <dsp:cNvPr id="0" name=""/>
        <dsp:cNvSpPr/>
      </dsp:nvSpPr>
      <dsp:spPr>
        <a:xfrm>
          <a:off x="0" y="0"/>
          <a:ext cx="4195480" cy="4195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1D50B-9F25-4675-9DD7-B3DDDB3FF6D0}">
      <dsp:nvSpPr>
        <dsp:cNvPr id="0" name=""/>
        <dsp:cNvSpPr/>
      </dsp:nvSpPr>
      <dsp:spPr>
        <a:xfrm>
          <a:off x="2097740" y="0"/>
          <a:ext cx="6848800" cy="4195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/>
            <a:t>Size	Effort	Duration</a:t>
          </a:r>
          <a:endParaRPr lang="en-US" sz="3100" kern="1200"/>
        </a:p>
      </dsp:txBody>
      <dsp:txXfrm>
        <a:off x="2097740" y="0"/>
        <a:ext cx="6848800" cy="671276"/>
      </dsp:txXfrm>
    </dsp:sp>
    <dsp:sp modelId="{542B69E6-4D54-4069-8F11-1B43E6B6CF8B}">
      <dsp:nvSpPr>
        <dsp:cNvPr id="0" name=""/>
        <dsp:cNvSpPr/>
      </dsp:nvSpPr>
      <dsp:spPr>
        <a:xfrm>
          <a:off x="440525" y="671276"/>
          <a:ext cx="3314429" cy="33144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8899"/>
            <a:satOff val="-11747"/>
            <a:lumOff val="87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62598-9861-417F-9A47-0BD1529912EB}">
      <dsp:nvSpPr>
        <dsp:cNvPr id="0" name=""/>
        <dsp:cNvSpPr/>
      </dsp:nvSpPr>
      <dsp:spPr>
        <a:xfrm>
          <a:off x="2097740" y="671276"/>
          <a:ext cx="6848800" cy="33144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8899"/>
              <a:satOff val="-11747"/>
              <a:lumOff val="8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/>
            <a:t>1	6.96	44.83</a:t>
          </a:r>
          <a:endParaRPr lang="en-US" sz="3100" kern="1200"/>
        </a:p>
      </dsp:txBody>
      <dsp:txXfrm>
        <a:off x="2097740" y="671276"/>
        <a:ext cx="6848800" cy="671276"/>
      </dsp:txXfrm>
    </dsp:sp>
    <dsp:sp modelId="{292299CF-17B0-42DE-8C96-D68BF13E6973}">
      <dsp:nvSpPr>
        <dsp:cNvPr id="0" name=""/>
        <dsp:cNvSpPr/>
      </dsp:nvSpPr>
      <dsp:spPr>
        <a:xfrm>
          <a:off x="881051" y="1342553"/>
          <a:ext cx="2433378" cy="24333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17797"/>
            <a:satOff val="-23495"/>
            <a:lumOff val="175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5A9FF-D7CE-4770-AB77-02874A129D26}">
      <dsp:nvSpPr>
        <dsp:cNvPr id="0" name=""/>
        <dsp:cNvSpPr/>
      </dsp:nvSpPr>
      <dsp:spPr>
        <a:xfrm>
          <a:off x="2097740" y="1342553"/>
          <a:ext cx="6848800" cy="2433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17797"/>
              <a:satOff val="-23495"/>
              <a:lumOff val="17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/>
            <a:t>2	5.87	20.74</a:t>
          </a:r>
          <a:endParaRPr lang="en-US" sz="3100" kern="1200"/>
        </a:p>
      </dsp:txBody>
      <dsp:txXfrm>
        <a:off x="2097740" y="1342553"/>
        <a:ext cx="6848800" cy="671276"/>
      </dsp:txXfrm>
    </dsp:sp>
    <dsp:sp modelId="{5D37B19B-FBDE-4193-9243-EA9ABC9CCC91}">
      <dsp:nvSpPr>
        <dsp:cNvPr id="0" name=""/>
        <dsp:cNvSpPr/>
      </dsp:nvSpPr>
      <dsp:spPr>
        <a:xfrm>
          <a:off x="1321576" y="2013830"/>
          <a:ext cx="1552327" cy="15523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26696"/>
            <a:satOff val="-35242"/>
            <a:lumOff val="262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8CBD-F448-454B-860F-76344ABAFE86}">
      <dsp:nvSpPr>
        <dsp:cNvPr id="0" name=""/>
        <dsp:cNvSpPr/>
      </dsp:nvSpPr>
      <dsp:spPr>
        <a:xfrm>
          <a:off x="2097740" y="2013830"/>
          <a:ext cx="6848800" cy="1552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26696"/>
              <a:satOff val="-35242"/>
              <a:lumOff val="26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 dirty="0"/>
            <a:t>3	18.56	57.29</a:t>
          </a:r>
          <a:endParaRPr lang="en-US" sz="3100" kern="1200" dirty="0"/>
        </a:p>
      </dsp:txBody>
      <dsp:txXfrm>
        <a:off x="2097740" y="2013830"/>
        <a:ext cx="6848800" cy="671276"/>
      </dsp:txXfrm>
    </dsp:sp>
    <dsp:sp modelId="{1672D98F-973F-4AE6-91BC-229C2CD0185F}">
      <dsp:nvSpPr>
        <dsp:cNvPr id="0" name=""/>
        <dsp:cNvSpPr/>
      </dsp:nvSpPr>
      <dsp:spPr>
        <a:xfrm>
          <a:off x="1762102" y="2685107"/>
          <a:ext cx="671276" cy="6712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35594"/>
            <a:satOff val="-46990"/>
            <a:lumOff val="350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3726-25BE-4A19-812B-0CF86B95D266}">
      <dsp:nvSpPr>
        <dsp:cNvPr id="0" name=""/>
        <dsp:cNvSpPr/>
      </dsp:nvSpPr>
      <dsp:spPr>
        <a:xfrm>
          <a:off x="2097740" y="2685107"/>
          <a:ext cx="6848800" cy="671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-35594"/>
              <a:satOff val="-46990"/>
              <a:lumOff val="35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/>
            <a:t>5	15.83	56.25</a:t>
          </a:r>
          <a:endParaRPr lang="en-US" sz="3100" kern="1200"/>
        </a:p>
      </dsp:txBody>
      <dsp:txXfrm>
        <a:off x="2097740" y="2685107"/>
        <a:ext cx="6848800" cy="671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76E8-47B3-4DF1-987F-095726B6C09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8E73-3CE5-4076-8FCD-6A59E0259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teams were Scrum</a:t>
            </a:r>
          </a:p>
          <a:p>
            <a:r>
              <a:rPr lang="en-US" dirty="0"/>
              <a:t>I</a:t>
            </a:r>
            <a:r>
              <a:rPr lang="en-US" baseline="0" dirty="0"/>
              <a:t> had been wanting to find a way to find something beyond Velocity and Burndowns to help drive efficiency in the teams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QA environment</a:t>
            </a:r>
            <a:r>
              <a:rPr lang="en-US" baseline="0" dirty="0"/>
              <a:t> and code branching strategy made QA code </a:t>
            </a:r>
            <a:r>
              <a:rPr lang="en-US" baseline="0" dirty="0" err="1"/>
              <a:t>deploy’s</a:t>
            </a:r>
            <a:r>
              <a:rPr lang="en-US" baseline="0" dirty="0"/>
              <a:t> difficult.</a:t>
            </a:r>
          </a:p>
          <a:p>
            <a:endParaRPr lang="en-US" baseline="0" dirty="0"/>
          </a:p>
          <a:p>
            <a:r>
              <a:rPr lang="en-US" baseline="0" dirty="0"/>
              <a:t>Modified branching strategy, same QA environment.</a:t>
            </a:r>
          </a:p>
          <a:p>
            <a:endParaRPr lang="en-US" baseline="0" dirty="0"/>
          </a:p>
          <a:p>
            <a:r>
              <a:rPr lang="en-US" baseline="0" dirty="0"/>
              <a:t>This has now exposed other opportunities with QA only wanting to batch work through QA and pass all at once.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teams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10.58</a:t>
            </a:r>
            <a:r>
              <a:rPr lang="en-US" dirty="0"/>
              <a:t>   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18.39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 Time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20.78</a:t>
            </a:r>
            <a:r>
              <a:rPr lang="en-US" dirty="0"/>
              <a:t>     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 Time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19.81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WIP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299.45</a:t>
            </a:r>
            <a:r>
              <a:rPr lang="en-US" dirty="0"/>
              <a:t>      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WIP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493.62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teams comparing each state.</a:t>
            </a:r>
          </a:p>
          <a:p>
            <a:endParaRPr lang="en-US" dirty="0"/>
          </a:p>
          <a:p>
            <a:r>
              <a:rPr lang="en-US" dirty="0"/>
              <a:t>In Progress increased due to implementing better coding practices, code reviews, unit testing.  Outcomes later half of year</a:t>
            </a:r>
            <a:r>
              <a:rPr lang="en-US" baseline="0" dirty="0"/>
              <a:t> by reducing Dealer reported incidents by 70%.</a:t>
            </a:r>
          </a:p>
          <a:p>
            <a:endParaRPr lang="en-US" dirty="0"/>
          </a:p>
          <a:p>
            <a:r>
              <a:rPr lang="en-US" dirty="0"/>
              <a:t>Next</a:t>
            </a:r>
            <a:r>
              <a:rPr lang="en-US" baseline="0" dirty="0"/>
              <a:t> year expect to increase  more in testing as we push for more automation, more unit tests.</a:t>
            </a:r>
          </a:p>
          <a:p>
            <a:r>
              <a:rPr lang="en-US" baseline="0" dirty="0"/>
              <a:t>Measured by Outcomes of lower support incidents and client reported bugs.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can work if you stop failed work and create bugs or move failed work back.</a:t>
            </a:r>
            <a:endParaRPr lang="en-US" dirty="0"/>
          </a:p>
          <a:p>
            <a:endParaRPr lang="en-US" dirty="0"/>
          </a:p>
          <a:p>
            <a:r>
              <a:rPr lang="en-US" dirty="0"/>
              <a:t>Almost 2x for work that fail’s QA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team of 14 that had direct correlation with point estimates.</a:t>
            </a:r>
          </a:p>
          <a:p>
            <a:endParaRPr lang="en-US" dirty="0"/>
          </a:p>
          <a:p>
            <a:r>
              <a:rPr lang="en-US" dirty="0"/>
              <a:t>Average story size for team is a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teams look like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In Progress and QA In Progress as the active states, everything else</a:t>
            </a:r>
            <a:r>
              <a:rPr lang="en-US" baseline="0" dirty="0"/>
              <a:t> is waiting for action, a queue.  </a:t>
            </a:r>
          </a:p>
          <a:p>
            <a:endParaRPr lang="en-US" baseline="0" dirty="0"/>
          </a:p>
          <a:p>
            <a:r>
              <a:rPr lang="en-US" baseline="0" dirty="0"/>
              <a:t>Focus on reducing the waste in the queues for maximum benefit.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First team had 3 dev 1 QA, QA could not keep up and DEV had to help out a lot.</a:t>
            </a:r>
          </a:p>
          <a:p>
            <a:r>
              <a:rPr lang="en-US" baseline="0" dirty="0"/>
              <a:t>	in SCRUM, the whole team works to meet the sprint goal</a:t>
            </a:r>
          </a:p>
          <a:p>
            <a:r>
              <a:rPr lang="en-US" baseline="0" dirty="0"/>
              <a:t>	in reality, dev’s want to code, not test.  This leads to poor job satisfaction and people walking out the door.</a:t>
            </a:r>
          </a:p>
          <a:p>
            <a:r>
              <a:rPr lang="en-US" baseline="0" dirty="0"/>
              <a:t>How could I prove that?  Team is meeting sprint goals and Team’s velocity is Stable?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does it take to deliver work to our customer.  </a:t>
            </a:r>
          </a:p>
          <a:p>
            <a:r>
              <a:rPr lang="en-US" baseline="0" dirty="0"/>
              <a:t>What are all of the steps involved.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Capture</a:t>
            </a:r>
            <a:r>
              <a:rPr lang="en-US" baseline="0" dirty="0"/>
              <a:t> all the states and wait queues that the work moves through on the team.</a:t>
            </a:r>
          </a:p>
          <a:p>
            <a:endParaRPr lang="en-US" baseline="0" dirty="0"/>
          </a:p>
          <a:p>
            <a:r>
              <a:rPr lang="en-US" baseline="0" dirty="0"/>
              <a:t>We manually recorded the date changes between each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not</a:t>
            </a:r>
            <a:r>
              <a:rPr lang="en-US" baseline="0" dirty="0"/>
              <a:t> get work into QA due to lack of QA being able to keep up with testing.  </a:t>
            </a:r>
          </a:p>
          <a:p>
            <a:endParaRPr lang="en-US" baseline="0" dirty="0"/>
          </a:p>
          <a:p>
            <a:r>
              <a:rPr lang="en-US" baseline="0" dirty="0"/>
              <a:t>Adding another engineer would lead to more work being backed up in code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</a:t>
            </a:r>
            <a:r>
              <a:rPr lang="en-US" baseline="0" dirty="0"/>
              <a:t> additional states to team’s process</a:t>
            </a:r>
          </a:p>
          <a:p>
            <a:endParaRPr lang="en-US" baseline="0" dirty="0"/>
          </a:p>
          <a:p>
            <a:r>
              <a:rPr lang="en-US" baseline="0" dirty="0"/>
              <a:t>QA Deploy Time dropped as work could be deployed quicker</a:t>
            </a:r>
          </a:p>
          <a:p>
            <a:r>
              <a:rPr lang="en-US" baseline="0" dirty="0"/>
              <a:t>Work was moving through QA faster.</a:t>
            </a:r>
          </a:p>
          <a:p>
            <a:r>
              <a:rPr lang="en-US" baseline="0" dirty="0"/>
              <a:t>Overall cycle time also improved getting work to our customers.</a:t>
            </a:r>
          </a:p>
          <a:p>
            <a:r>
              <a:rPr lang="en-US" baseline="0" dirty="0"/>
              <a:t>Throughput doubled.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ask questions, I will learn something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often</a:t>
            </a:r>
            <a:r>
              <a:rPr lang="en-US" baseline="0" dirty="0"/>
              <a:t> as the team can consume the information and make changes to their delivery process.</a:t>
            </a:r>
          </a:p>
          <a:p>
            <a:endParaRPr lang="en-US" baseline="0" dirty="0"/>
          </a:p>
          <a:p>
            <a:r>
              <a:rPr lang="en-US" baseline="0" dirty="0"/>
              <a:t>We look across all teams quarterly for trends</a:t>
            </a:r>
          </a:p>
          <a:p>
            <a:endParaRPr lang="en-US" baseline="0" dirty="0"/>
          </a:p>
          <a:p>
            <a:r>
              <a:rPr lang="en-US" baseline="0" dirty="0"/>
              <a:t>Agile leads review monthly for more mature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team cannot keep up with client reported bugs.  Reporting Outpacing delivery by</a:t>
            </a:r>
            <a:r>
              <a:rPr lang="en-US" baseline="0" dirty="0"/>
              <a:t> 60%, this should be close</a:t>
            </a:r>
            <a:endParaRPr lang="en-US" dirty="0"/>
          </a:p>
          <a:p>
            <a:endParaRPr lang="en-US" dirty="0"/>
          </a:p>
          <a:p>
            <a:r>
              <a:rPr lang="en-US" dirty="0"/>
              <a:t>2 dev’s pulled of team for more important work, impact of that decision is backlog of bug work.</a:t>
            </a:r>
          </a:p>
          <a:p>
            <a:endParaRPr lang="en-US" dirty="0"/>
          </a:p>
          <a:p>
            <a:r>
              <a:rPr lang="en-US" dirty="0"/>
              <a:t>2 contractors hired and rates are stabilizing, but have</a:t>
            </a:r>
            <a:r>
              <a:rPr lang="en-US" baseline="0" dirty="0"/>
              <a:t> not started to work through backlog of bugs yet.</a:t>
            </a:r>
          </a:p>
          <a:p>
            <a:endParaRPr lang="en-US" baseline="0" dirty="0"/>
          </a:p>
          <a:p>
            <a:r>
              <a:rPr lang="en-US" baseline="0" dirty="0"/>
              <a:t>Product Owner needs to prioritize bugs over new product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team Implemented</a:t>
            </a:r>
            <a:r>
              <a:rPr lang="en-US" baseline="0" dirty="0"/>
              <a:t> Continuous Integration and Continuous Deployment Practices, are they paying off?</a:t>
            </a:r>
          </a:p>
          <a:p>
            <a:endParaRPr lang="en-US" baseline="0" dirty="0"/>
          </a:p>
          <a:p>
            <a:r>
              <a:rPr lang="en-US" baseline="0" dirty="0"/>
              <a:t>Throughput - # of work items completed each day: Increased Throughput by about 70%</a:t>
            </a:r>
          </a:p>
          <a:p>
            <a:r>
              <a:rPr lang="en-US" baseline="0" dirty="0"/>
              <a:t>Cycle Time – how long to get work out:  Decreased by 22%</a:t>
            </a:r>
          </a:p>
          <a:p>
            <a:endParaRPr lang="en-US" baseline="0" dirty="0"/>
          </a:p>
          <a:p>
            <a:r>
              <a:rPr lang="en-US" baseline="0" dirty="0"/>
              <a:t>Getting work to QA cut by half, code to prod </a:t>
            </a:r>
            <a:r>
              <a:rPr lang="en-US" baseline="0" dirty="0" err="1"/>
              <a:t>byt</a:t>
            </a:r>
            <a:r>
              <a:rPr lang="en-US" baseline="0" dirty="0"/>
              <a:t> by over half, delivering value to customers.</a:t>
            </a:r>
          </a:p>
          <a:p>
            <a:endParaRPr lang="en-US" baseline="0" dirty="0"/>
          </a:p>
          <a:p>
            <a:r>
              <a:rPr lang="en-US" baseline="0" dirty="0"/>
              <a:t>Now investing in automation….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98E73-3CE5-4076-8FCD-6A59E0259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2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0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8761FB-E938-443F-9D94-060A1D4F1D5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9AD0-5F6B-4A76-A908-04117EA3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ableagile.com/" TargetMode="External"/><Relationship Id="rId2" Type="http://schemas.openxmlformats.org/officeDocument/2006/relationships/hyperlink" Target="mailto:Kristofor.Walburn@vinsolution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 Metrics for Real Decisions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Kristofor Walburn</a:t>
            </a:r>
          </a:p>
        </p:txBody>
      </p:sp>
    </p:spTree>
    <p:extLst>
      <p:ext uri="{BB962C8B-B14F-4D97-AF65-F5344CB8AC3E}">
        <p14:creationId xmlns:p14="http://schemas.microsoft.com/office/powerpoint/2010/main" val="28186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it to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pull data across 14 teams</a:t>
            </a:r>
          </a:p>
          <a:p>
            <a:endParaRPr lang="en-US" dirty="0"/>
          </a:p>
          <a:p>
            <a:r>
              <a:rPr lang="en-US" dirty="0"/>
              <a:t>Data, SQL, Tooling, and Patience</a:t>
            </a:r>
          </a:p>
          <a:p>
            <a:endParaRPr lang="en-US" dirty="0"/>
          </a:p>
          <a:p>
            <a:r>
              <a:rPr lang="en-US" dirty="0"/>
              <a:t>Learn as we go</a:t>
            </a:r>
          </a:p>
        </p:txBody>
      </p:sp>
    </p:spTree>
    <p:extLst>
      <p:ext uri="{BB962C8B-B14F-4D97-AF65-F5344CB8AC3E}">
        <p14:creationId xmlns:p14="http://schemas.microsoft.com/office/powerpoint/2010/main" val="255919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look 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Arrival Rates</a:t>
            </a:r>
          </a:p>
          <a:p>
            <a:r>
              <a:rPr lang="en-US" dirty="0"/>
              <a:t>Throughput</a:t>
            </a:r>
          </a:p>
          <a:p>
            <a:r>
              <a:rPr lang="en-US" dirty="0"/>
              <a:t>Cycle Times (Total &amp; per State)</a:t>
            </a:r>
          </a:p>
          <a:p>
            <a:r>
              <a:rPr lang="en-US" dirty="0"/>
              <a:t>WIP</a:t>
            </a:r>
          </a:p>
          <a:p>
            <a:r>
              <a:rPr lang="en-US" dirty="0"/>
              <a:t>Cycle time Scatter Plots</a:t>
            </a:r>
          </a:p>
          <a:p>
            <a:r>
              <a:rPr lang="en-US" dirty="0"/>
              <a:t>Variability</a:t>
            </a:r>
          </a:p>
          <a:p>
            <a:endParaRPr lang="en-US" dirty="0"/>
          </a:p>
          <a:p>
            <a:r>
              <a:rPr lang="en-US" dirty="0"/>
              <a:t>How Often?</a:t>
            </a:r>
          </a:p>
          <a:p>
            <a:pPr lvl="1"/>
            <a:r>
              <a:rPr lang="en-US" dirty="0"/>
              <a:t>Quarterly for organization</a:t>
            </a:r>
          </a:p>
          <a:p>
            <a:pPr lvl="1"/>
            <a:r>
              <a:rPr lang="en-US" dirty="0"/>
              <a:t>Teams decide their own review cadence</a:t>
            </a:r>
          </a:p>
        </p:txBody>
      </p:sp>
    </p:spTree>
    <p:extLst>
      <p:ext uri="{BB962C8B-B14F-4D97-AF65-F5344CB8AC3E}">
        <p14:creationId xmlns:p14="http://schemas.microsoft.com/office/powerpoint/2010/main" val="38999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Rates vs 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5" y="1501730"/>
            <a:ext cx="9464819" cy="47986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56364" y="1302327"/>
            <a:ext cx="3311236" cy="1336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times and Throughput</a:t>
            </a:r>
            <a:br>
              <a:rPr lang="en-US" dirty="0"/>
            </a:br>
            <a:r>
              <a:rPr lang="en-US" sz="3200" dirty="0"/>
              <a:t>Measuring effectiveness of CI/CD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9" y="2052918"/>
            <a:ext cx="8768983" cy="3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947" y="2050601"/>
            <a:ext cx="1472336" cy="3862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59" y="6024129"/>
            <a:ext cx="8768983" cy="4747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97582" y="3075709"/>
            <a:ext cx="962891" cy="38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97582" y="6067553"/>
            <a:ext cx="962891" cy="38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30836" y="3075709"/>
            <a:ext cx="962891" cy="3879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12378" y="3075708"/>
            <a:ext cx="962891" cy="3879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WIP</a:t>
            </a:r>
            <a:br>
              <a:rPr lang="en-US" dirty="0"/>
            </a:br>
            <a:r>
              <a:rPr lang="en-US" sz="3200" dirty="0"/>
              <a:t>Problems getting work into QA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0" y="1943100"/>
            <a:ext cx="8941392" cy="348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509" y="1998518"/>
            <a:ext cx="2997970" cy="34878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0517" y="3687039"/>
            <a:ext cx="1099756" cy="38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08657" y="3687039"/>
            <a:ext cx="962891" cy="38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1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compare year over year?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453972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44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compare year over year?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86907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065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failed work cost 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2052918"/>
            <a:ext cx="8810625" cy="3480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364" y="2052918"/>
            <a:ext cx="1544452" cy="34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9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we at estimating?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156482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784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we at estimating?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26029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609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Coach at VinSolutions, a division of Cox Automotive</a:t>
            </a:r>
          </a:p>
          <a:p>
            <a:r>
              <a:rPr lang="en-US" dirty="0"/>
              <a:t>Missouri native</a:t>
            </a:r>
          </a:p>
          <a:p>
            <a:r>
              <a:rPr lang="en-US" dirty="0"/>
              <a:t>Agilest since 2006</a:t>
            </a:r>
          </a:p>
          <a:p>
            <a:r>
              <a:rPr lang="en-US" dirty="0"/>
              <a:t>Started Lean Journey in 2014</a:t>
            </a:r>
          </a:p>
        </p:txBody>
      </p:sp>
    </p:spTree>
    <p:extLst>
      <p:ext uri="{BB962C8B-B14F-4D97-AF65-F5344CB8AC3E}">
        <p14:creationId xmlns:p14="http://schemas.microsoft.com/office/powerpoint/2010/main" val="170034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efficient are we at delivering?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18" y="2022764"/>
            <a:ext cx="9977581" cy="39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Kristofor.Walburn@vinsolutions.com</a:t>
            </a:r>
            <a:endParaRPr lang="en-US" dirty="0"/>
          </a:p>
          <a:p>
            <a:r>
              <a:rPr lang="en-US">
                <a:hlinkClick r:id="rId3"/>
              </a:rPr>
              <a:t>www.actionableagile.com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  <a:p>
            <a:r>
              <a:rPr lang="en-US" dirty="0"/>
              <a:t>Background on how I got started with these metrics.</a:t>
            </a:r>
          </a:p>
          <a:p>
            <a:r>
              <a:rPr lang="en-US" dirty="0"/>
              <a:t>Metrics and what I have learned</a:t>
            </a:r>
          </a:p>
          <a:p>
            <a:r>
              <a:rPr lang="en-US" dirty="0"/>
              <a:t>What does failed work cost a team?</a:t>
            </a:r>
          </a:p>
          <a:p>
            <a:r>
              <a:rPr lang="en-US" dirty="0"/>
              <a:t>How good are teams at estimating?</a:t>
            </a:r>
          </a:p>
          <a:p>
            <a:endParaRPr lang="en-US" dirty="0"/>
          </a:p>
          <a:p>
            <a:r>
              <a:rPr lang="en-US" dirty="0"/>
              <a:t>Please stop me to ask questions.</a:t>
            </a:r>
          </a:p>
        </p:txBody>
      </p:sp>
    </p:spTree>
    <p:extLst>
      <p:ext uri="{BB962C8B-B14F-4D97-AF65-F5344CB8AC3E}">
        <p14:creationId xmlns:p14="http://schemas.microsoft.com/office/powerpoint/2010/main" val="348160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Item = A User Story or a Bug</a:t>
            </a:r>
          </a:p>
          <a:p>
            <a:r>
              <a:rPr lang="en-US" dirty="0"/>
              <a:t>Cycle Time = Average number of calendar days to complete a work item</a:t>
            </a:r>
          </a:p>
          <a:p>
            <a:r>
              <a:rPr lang="en-US" dirty="0"/>
              <a:t>Throughput = Average number of work Items delivered per calendar day</a:t>
            </a:r>
          </a:p>
          <a:p>
            <a:r>
              <a:rPr lang="en-US" dirty="0"/>
              <a:t>WIP = Work In Progress</a:t>
            </a:r>
          </a:p>
          <a:p>
            <a:r>
              <a:rPr lang="en-US" dirty="0"/>
              <a:t>State = A phase in the team’s delivery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8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how we started gathering metrics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63" y="2052638"/>
            <a:ext cx="7330850" cy="4195762"/>
          </a:xfrm>
        </p:spPr>
      </p:pic>
    </p:spTree>
    <p:extLst>
      <p:ext uri="{BB962C8B-B14F-4D97-AF65-F5344CB8AC3E}">
        <p14:creationId xmlns:p14="http://schemas.microsoft.com/office/powerpoint/2010/main" val="146958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had 2 Engineers and 1 QA on the team, management wanted to hire another Engineer.  </a:t>
            </a:r>
          </a:p>
          <a:p>
            <a:r>
              <a:rPr lang="en-US" dirty="0"/>
              <a:t>I knew another QA to maximize the teams delivery efficiency.  </a:t>
            </a:r>
          </a:p>
          <a:p>
            <a:endParaRPr lang="en-US" dirty="0"/>
          </a:p>
          <a:p>
            <a:r>
              <a:rPr lang="en-US" dirty="0"/>
              <a:t>How could I prove that with facts instead of feelings?</a:t>
            </a:r>
          </a:p>
        </p:txBody>
      </p:sp>
    </p:spTree>
    <p:extLst>
      <p:ext uri="{BB962C8B-B14F-4D97-AF65-F5344CB8AC3E}">
        <p14:creationId xmlns:p14="http://schemas.microsoft.com/office/powerpoint/2010/main" val="255424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system of the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0762" y="2043545"/>
            <a:ext cx="9434945" cy="36368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192" y="2126673"/>
            <a:ext cx="9260821" cy="34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bottlenecks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0568" y="2021069"/>
            <a:ext cx="8947150" cy="3787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18418" y="1853248"/>
            <a:ext cx="1988127" cy="395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Team a few months later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240" y="2195575"/>
            <a:ext cx="1494560" cy="3771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02" y="2163753"/>
            <a:ext cx="8878965" cy="38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0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15485</TotalTime>
  <Words>928</Words>
  <Application>Microsoft Office PowerPoint</Application>
  <PresentationFormat>Widescreen</PresentationFormat>
  <Paragraphs>166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Real Metrics for Real Decisions</vt:lpstr>
      <vt:lpstr>A bit about me</vt:lpstr>
      <vt:lpstr>Agenda for today</vt:lpstr>
      <vt:lpstr>Vocabulary</vt:lpstr>
      <vt:lpstr>Background of how we started gathering metrics</vt:lpstr>
      <vt:lpstr>My First Challenge</vt:lpstr>
      <vt:lpstr>Visualize system of the Team</vt:lpstr>
      <vt:lpstr>Identifying bottlenecks</vt:lpstr>
      <vt:lpstr>Same Team a few months later</vt:lpstr>
      <vt:lpstr>Taking it to scale</vt:lpstr>
      <vt:lpstr>What do we look at?</vt:lpstr>
      <vt:lpstr>Arrival Rates vs Throughput</vt:lpstr>
      <vt:lpstr>Cycle times and Throughput Measuring effectiveness of CI/CD</vt:lpstr>
      <vt:lpstr>Watching WIP Problems getting work into QA</vt:lpstr>
      <vt:lpstr>How did we compare year over year?</vt:lpstr>
      <vt:lpstr>How did we compare year over year?</vt:lpstr>
      <vt:lpstr>What does failed work cost us?</vt:lpstr>
      <vt:lpstr>How good are we at estimating?</vt:lpstr>
      <vt:lpstr>How good are we at estimating?</vt:lpstr>
      <vt:lpstr>How efficient are we at delivering?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Walburn, Kristofor (VIN - Kansas City)</dc:creator>
  <cp:lastModifiedBy>Kristofor Walburn</cp:lastModifiedBy>
  <cp:revision>48</cp:revision>
  <dcterms:created xsi:type="dcterms:W3CDTF">2016-10-25T15:09:49Z</dcterms:created>
  <dcterms:modified xsi:type="dcterms:W3CDTF">2016-11-10T18:42:03Z</dcterms:modified>
</cp:coreProperties>
</file>